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8" r:id="rId3"/>
    <p:sldId id="259" r:id="rId4"/>
    <p:sldId id="289" r:id="rId5"/>
    <p:sldId id="290" r:id="rId6"/>
    <p:sldId id="291" r:id="rId7"/>
    <p:sldId id="292" r:id="rId8"/>
    <p:sldId id="317" r:id="rId9"/>
    <p:sldId id="297" r:id="rId10"/>
    <p:sldId id="318" r:id="rId11"/>
    <p:sldId id="309" r:id="rId12"/>
    <p:sldId id="319" r:id="rId13"/>
    <p:sldId id="310" r:id="rId14"/>
    <p:sldId id="320" r:id="rId15"/>
    <p:sldId id="308" r:id="rId16"/>
    <p:sldId id="298" r:id="rId17"/>
    <p:sldId id="299" r:id="rId18"/>
    <p:sldId id="305" r:id="rId19"/>
    <p:sldId id="316" r:id="rId20"/>
    <p:sldId id="303" r:id="rId21"/>
    <p:sldId id="301" r:id="rId22"/>
    <p:sldId id="311" r:id="rId23"/>
    <p:sldId id="312" r:id="rId24"/>
    <p:sldId id="323" r:id="rId25"/>
    <p:sldId id="304" r:id="rId26"/>
    <p:sldId id="313" r:id="rId27"/>
    <p:sldId id="293" r:id="rId28"/>
    <p:sldId id="314" r:id="rId29"/>
    <p:sldId id="315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502020204030203" pitchFamily="34" charset="0"/>
      <p:regular r:id="rId36"/>
    </p:embeddedFont>
    <p:embeddedFont>
      <p:font typeface="Open Sans" panose="020B0606030504020204" pitchFamily="34" charset="0"/>
      <p:regular r:id="rId37"/>
    </p:embeddedFont>
    <p:embeddedFont>
      <p:font typeface="Sora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078FFB-8624-55F6-2DF8-E80AFD2CAC8C}" name="Jéssica Dias Grácio" initials="JG" userId="S::2240549@my.ipleiria.pt::ba7441ad-a8d0-4d86-ac81-169adbcbc1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B0"/>
    <a:srgbClr val="FF5E5E"/>
    <a:srgbClr val="FF5C5C"/>
    <a:srgbClr val="FFFFFF"/>
    <a:srgbClr val="FF5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343DA-2ACC-ABFF-CD0C-99C4D4C54AF4}" v="481" dt="2025-06-11T17:45:44.441"/>
    <p1510:client id="{358F0CB7-4294-8FF9-3D4D-E9D990B82AA9}" v="926" dt="2025-06-12T02:22:14.529"/>
    <p1510:client id="{64A5ACE5-5BBB-925A-1D8E-BE402FFE0293}" v="24" dt="2025-06-11T18:34:28.395"/>
    <p1510:client id="{928BD8C7-8821-40E7-9AA9-FF2A8E1B8D9A}" v="1274" dt="2025-06-12T12:29:10.418"/>
    <p1510:client id="{D1F459DE-EA1C-4353-87B9-1FE549724A26}" v="4017" dt="2025-06-12T11:35:43.070"/>
    <p1510:client id="{F8CB85AD-80E8-C713-95E8-65B0FF10D4EC}" v="662" dt="2025-06-12T12:25:59.846"/>
  </p1510:revLst>
</p1510:revInfo>
</file>

<file path=ppt/tableStyles.xml><?xml version="1.0" encoding="utf-8"?>
<a:tblStyleLst xmlns:a="http://schemas.openxmlformats.org/drawingml/2006/main" def="{00B34862-EF14-404A-A8EA-9656FD72CD03}">
  <a:tblStyle styleId="{00B34862-EF14-404A-A8EA-9656FD72CD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Estilo Claro 1 - Destaqu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Destaqu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25" autoAdjust="0"/>
  </p:normalViewPr>
  <p:slideViewPr>
    <p:cSldViewPr snapToGrid="0">
      <p:cViewPr varScale="1">
        <p:scale>
          <a:sx n="130" d="100"/>
          <a:sy n="130" d="100"/>
        </p:scale>
        <p:origin x="10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na Domingues Oliveira" userId="S::2240276@my.ipleiria.pt::3e87a451-72f5-4689-9e94-02e3647f132f" providerId="AD" clId="Web-{842B0BDA-5D28-5B29-CC41-A7725354536E}"/>
    <pc:docChg chg="addSld delSld modSld">
      <pc:chgData name="Eliana Domingues Oliveira" userId="S::2240276@my.ipleiria.pt::3e87a451-72f5-4689-9e94-02e3647f132f" providerId="AD" clId="Web-{842B0BDA-5D28-5B29-CC41-A7725354536E}" dt="2025-06-08T23:39:56.184" v="1232" actId="1076"/>
      <pc:docMkLst>
        <pc:docMk/>
      </pc:docMkLst>
      <pc:sldChg chg="addSp delSp modSp">
        <pc:chgData name="Eliana Domingues Oliveira" userId="S::2240276@my.ipleiria.pt::3e87a451-72f5-4689-9e94-02e3647f132f" providerId="AD" clId="Web-{842B0BDA-5D28-5B29-CC41-A7725354536E}" dt="2025-06-08T23:39:56.184" v="1232" actId="1076"/>
        <pc:sldMkLst>
          <pc:docMk/>
          <pc:sldMk cId="577090399" sldId="297"/>
        </pc:sldMkLst>
        <pc:spChg chg="add mod">
          <ac:chgData name="Eliana Domingues Oliveira" userId="S::2240276@my.ipleiria.pt::3e87a451-72f5-4689-9e94-02e3647f132f" providerId="AD" clId="Web-{842B0BDA-5D28-5B29-CC41-A7725354536E}" dt="2025-06-08T23:39:56.184" v="1232" actId="1076"/>
          <ac:spMkLst>
            <pc:docMk/>
            <pc:sldMk cId="577090399" sldId="297"/>
            <ac:spMk id="4" creationId="{993A8861-2E3A-CD79-E1F0-6B31AA304763}"/>
          </ac:spMkLst>
        </pc:spChg>
        <pc:spChg chg="mod">
          <ac:chgData name="Eliana Domingues Oliveira" userId="S::2240276@my.ipleiria.pt::3e87a451-72f5-4689-9e94-02e3647f132f" providerId="AD" clId="Web-{842B0BDA-5D28-5B29-CC41-A7725354536E}" dt="2025-06-08T23:01:26.629" v="50" actId="1076"/>
          <ac:spMkLst>
            <pc:docMk/>
            <pc:sldMk cId="577090399" sldId="297"/>
            <ac:spMk id="6" creationId="{74107351-83CE-B0D8-3767-0B63DA2A8931}"/>
          </ac:spMkLst>
        </pc:spChg>
        <pc:graphicFrameChg chg="mod modGraphic">
          <ac:chgData name="Eliana Domingues Oliveira" userId="S::2240276@my.ipleiria.pt::3e87a451-72f5-4689-9e94-02e3647f132f" providerId="AD" clId="Web-{842B0BDA-5D28-5B29-CC41-A7725354536E}" dt="2025-06-08T23:22:21.442" v="973" actId="1076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">
        <pc:chgData name="Eliana Domingues Oliveira" userId="S::2240276@my.ipleiria.pt::3e87a451-72f5-4689-9e94-02e3647f132f" providerId="AD" clId="Web-{842B0BDA-5D28-5B29-CC41-A7725354536E}" dt="2025-06-08T23:03:48.493" v="586" actId="1076"/>
        <pc:sldMkLst>
          <pc:docMk/>
          <pc:sldMk cId="550323317" sldId="304"/>
        </pc:sldMkLst>
        <pc:spChg chg="mod">
          <ac:chgData name="Eliana Domingues Oliveira" userId="S::2240276@my.ipleiria.pt::3e87a451-72f5-4689-9e94-02e3647f132f" providerId="AD" clId="Web-{842B0BDA-5D28-5B29-CC41-A7725354536E}" dt="2025-06-08T23:03:48.493" v="586" actId="1076"/>
          <ac:spMkLst>
            <pc:docMk/>
            <pc:sldMk cId="550323317" sldId="304"/>
            <ac:spMk id="2" creationId="{A10B7A2C-024F-6597-124C-7F1FB30D07DC}"/>
          </ac:spMkLst>
        </pc:spChg>
      </pc:sldChg>
      <pc:sldChg chg="delSp modSp del">
        <pc:chgData name="Eliana Domingues Oliveira" userId="S::2240276@my.ipleiria.pt::3e87a451-72f5-4689-9e94-02e3647f132f" providerId="AD" clId="Web-{842B0BDA-5D28-5B29-CC41-A7725354536E}" dt="2025-06-08T23:03:01.070" v="582"/>
        <pc:sldMkLst>
          <pc:docMk/>
          <pc:sldMk cId="3288989526" sldId="306"/>
        </pc:sldMkLst>
      </pc:sldChg>
      <pc:sldChg chg="delSp del">
        <pc:chgData name="Eliana Domingues Oliveira" userId="S::2240276@my.ipleiria.pt::3e87a451-72f5-4689-9e94-02e3647f132f" providerId="AD" clId="Web-{842B0BDA-5D28-5B29-CC41-A7725354536E}" dt="2025-06-08T23:03:03.086" v="583"/>
        <pc:sldMkLst>
          <pc:docMk/>
          <pc:sldMk cId="627592989" sldId="307"/>
        </pc:sldMkLst>
      </pc:sldChg>
      <pc:sldChg chg="delSp modSp add replId">
        <pc:chgData name="Eliana Domingues Oliveira" userId="S::2240276@my.ipleiria.pt::3e87a451-72f5-4689-9e94-02e3647f132f" providerId="AD" clId="Web-{842B0BDA-5D28-5B29-CC41-A7725354536E}" dt="2025-06-08T23:00:19.237" v="27" actId="1076"/>
        <pc:sldMkLst>
          <pc:docMk/>
          <pc:sldMk cId="706882202" sldId="308"/>
        </pc:sldMkLst>
        <pc:graphicFrameChg chg="mod modGraphic">
          <ac:chgData name="Eliana Domingues Oliveira" userId="S::2240276@my.ipleiria.pt::3e87a451-72f5-4689-9e94-02e3647f132f" providerId="AD" clId="Web-{842B0BDA-5D28-5B29-CC41-A7725354536E}" dt="2025-06-08T23:00:19.237" v="27" actId="1076"/>
          <ac:graphicFrameMkLst>
            <pc:docMk/>
            <pc:sldMk cId="706882202" sldId="308"/>
            <ac:graphicFrameMk id="8" creationId="{2582EEED-6AF2-6077-930E-CC897A6460D9}"/>
          </ac:graphicFrameMkLst>
        </pc:graphicFrameChg>
      </pc:sldChg>
      <pc:sldChg chg="addSp delSp modSp add replId">
        <pc:chgData name="Eliana Domingues Oliveira" userId="S::2240276@my.ipleiria.pt::3e87a451-72f5-4689-9e94-02e3647f132f" providerId="AD" clId="Web-{842B0BDA-5D28-5B29-CC41-A7725354536E}" dt="2025-06-08T23:39:51.215" v="1231" actId="1076"/>
        <pc:sldMkLst>
          <pc:docMk/>
          <pc:sldMk cId="221526482" sldId="309"/>
        </pc:sldMkLst>
        <pc:spChg chg="add mod">
          <ac:chgData name="Eliana Domingues Oliveira" userId="S::2240276@my.ipleiria.pt::3e87a451-72f5-4689-9e94-02e3647f132f" providerId="AD" clId="Web-{842B0BDA-5D28-5B29-CC41-A7725354536E}" dt="2025-06-08T23:39:51.215" v="1231" actId="1076"/>
          <ac:spMkLst>
            <pc:docMk/>
            <pc:sldMk cId="221526482" sldId="309"/>
            <ac:spMk id="8" creationId="{F00AD79A-0EEA-8931-97F7-77831958852F}"/>
          </ac:spMkLst>
        </pc:spChg>
        <pc:graphicFrameChg chg="add mod modGraphic">
          <ac:chgData name="Eliana Domingues Oliveira" userId="S::2240276@my.ipleiria.pt::3e87a451-72f5-4689-9e94-02e3647f132f" providerId="AD" clId="Web-{842B0BDA-5D28-5B29-CC41-A7725354536E}" dt="2025-06-08T23:22:48.208" v="1000"/>
          <ac:graphicFrameMkLst>
            <pc:docMk/>
            <pc:sldMk cId="221526482" sldId="309"/>
            <ac:graphicFrameMk id="4" creationId="{BA798A86-0F1A-8400-C4D5-CA8433B149FA}"/>
          </ac:graphicFrameMkLst>
        </pc:graphicFrameChg>
      </pc:sldChg>
      <pc:sldChg chg="addSp delSp modSp add replId">
        <pc:chgData name="Eliana Domingues Oliveira" userId="S::2240276@my.ipleiria.pt::3e87a451-72f5-4689-9e94-02e3647f132f" providerId="AD" clId="Web-{842B0BDA-5D28-5B29-CC41-A7725354536E}" dt="2025-06-08T23:39:46.152" v="1230" actId="1076"/>
        <pc:sldMkLst>
          <pc:docMk/>
          <pc:sldMk cId="336746854" sldId="310"/>
        </pc:sldMkLst>
        <pc:spChg chg="add mod">
          <ac:chgData name="Eliana Domingues Oliveira" userId="S::2240276@my.ipleiria.pt::3e87a451-72f5-4689-9e94-02e3647f132f" providerId="AD" clId="Web-{842B0BDA-5D28-5B29-CC41-A7725354536E}" dt="2025-06-08T23:39:46.152" v="1230" actId="1076"/>
          <ac:spMkLst>
            <pc:docMk/>
            <pc:sldMk cId="336746854" sldId="310"/>
            <ac:spMk id="10" creationId="{48051C52-3193-05CE-4BDC-CCF5F58A1D25}"/>
          </ac:spMkLst>
        </pc:spChg>
        <pc:graphicFrameChg chg="add mod modGraphic">
          <ac:chgData name="Eliana Domingues Oliveira" userId="S::2240276@my.ipleiria.pt::3e87a451-72f5-4689-9e94-02e3647f132f" providerId="AD" clId="Web-{842B0BDA-5D28-5B29-CC41-A7725354536E}" dt="2025-06-08T23:37:40.914" v="1198"/>
          <ac:graphicFrameMkLst>
            <pc:docMk/>
            <pc:sldMk cId="336746854" sldId="310"/>
            <ac:graphicFrameMk id="4" creationId="{3A624E99-D4B8-77BB-0427-C0C1C690A08E}"/>
          </ac:graphicFrameMkLst>
        </pc:graphicFrameChg>
      </pc:sldChg>
    </pc:docChg>
  </pc:docChgLst>
  <pc:docChgLst>
    <pc:chgData name="Eliana Domingues Oliveira" userId="S::2240276@my.ipleiria.pt::3e87a451-72f5-4689-9e94-02e3647f132f" providerId="AD" clId="Web-{64A5ACE5-5BBB-925A-1D8E-BE402FFE0293}"/>
    <pc:docChg chg="modSld">
      <pc:chgData name="Eliana Domingues Oliveira" userId="S::2240276@my.ipleiria.pt::3e87a451-72f5-4689-9e94-02e3647f132f" providerId="AD" clId="Web-{64A5ACE5-5BBB-925A-1D8E-BE402FFE0293}" dt="2025-06-11T18:34:27.379" v="21" actId="20577"/>
      <pc:docMkLst>
        <pc:docMk/>
      </pc:docMkLst>
      <pc:sldChg chg="modSp">
        <pc:chgData name="Eliana Domingues Oliveira" userId="S::2240276@my.ipleiria.pt::3e87a451-72f5-4689-9e94-02e3647f132f" providerId="AD" clId="Web-{64A5ACE5-5BBB-925A-1D8E-BE402FFE0293}" dt="2025-06-11T18:34:27.379" v="21" actId="20577"/>
        <pc:sldMkLst>
          <pc:docMk/>
          <pc:sldMk cId="550323317" sldId="304"/>
        </pc:sldMkLst>
        <pc:spChg chg="mod">
          <ac:chgData name="Eliana Domingues Oliveira" userId="S::2240276@my.ipleiria.pt::3e87a451-72f5-4689-9e94-02e3647f132f" providerId="AD" clId="Web-{64A5ACE5-5BBB-925A-1D8E-BE402FFE0293}" dt="2025-06-11T18:34:27.379" v="21" actId="20577"/>
          <ac:spMkLst>
            <pc:docMk/>
            <pc:sldMk cId="550323317" sldId="304"/>
            <ac:spMk id="2" creationId="{A10B7A2C-024F-6597-124C-7F1FB30D07DC}"/>
          </ac:spMkLst>
        </pc:spChg>
      </pc:sldChg>
    </pc:docChg>
  </pc:docChgLst>
  <pc:docChgLst>
    <pc:chgData name="Eliana Domingues Oliveira" userId="S::2240276@my.ipleiria.pt::3e87a451-72f5-4689-9e94-02e3647f132f" providerId="AD" clId="Web-{21B84BEE-AC53-9DFB-5BF1-BD752D19D0CE}"/>
    <pc:docChg chg="addSld modSld sldOrd">
      <pc:chgData name="Eliana Domingues Oliveira" userId="S::2240276@my.ipleiria.pt::3e87a451-72f5-4689-9e94-02e3647f132f" providerId="AD" clId="Web-{21B84BEE-AC53-9DFB-5BF1-BD752D19D0CE}" dt="2025-06-10T12:48:51.309" v="1770"/>
      <pc:docMkLst>
        <pc:docMk/>
      </pc:docMkLst>
      <pc:sldChg chg="addSp delSp modSp">
        <pc:chgData name="Eliana Domingues Oliveira" userId="S::2240276@my.ipleiria.pt::3e87a451-72f5-4689-9e94-02e3647f132f" providerId="AD" clId="Web-{21B84BEE-AC53-9DFB-5BF1-BD752D19D0CE}" dt="2025-06-10T09:17:36.429" v="890" actId="20577"/>
        <pc:sldMkLst>
          <pc:docMk/>
          <pc:sldMk cId="0" sldId="258"/>
        </pc:sldMkLst>
        <pc:spChg chg="add del">
          <ac:chgData name="Eliana Domingues Oliveira" userId="S::2240276@my.ipleiria.pt::3e87a451-72f5-4689-9e94-02e3647f132f" providerId="AD" clId="Web-{21B84BEE-AC53-9DFB-5BF1-BD752D19D0CE}" dt="2025-06-10T09:17:06.819" v="879"/>
          <ac:spMkLst>
            <pc:docMk/>
            <pc:sldMk cId="0" sldId="258"/>
            <ac:spMk id="450" creationId="{00000000-0000-0000-0000-000000000000}"/>
          </ac:spMkLst>
        </pc:spChg>
        <pc:spChg chg="add del">
          <ac:chgData name="Eliana Domingues Oliveira" userId="S::2240276@my.ipleiria.pt::3e87a451-72f5-4689-9e94-02e3647f132f" providerId="AD" clId="Web-{21B84BEE-AC53-9DFB-5BF1-BD752D19D0CE}" dt="2025-06-10T09:17:06.272" v="878"/>
          <ac:spMkLst>
            <pc:docMk/>
            <pc:sldMk cId="0" sldId="258"/>
            <ac:spMk id="451" creationId="{00000000-0000-0000-0000-000000000000}"/>
          </ac:spMkLst>
        </pc:spChg>
        <pc:spChg chg="add del">
          <ac:chgData name="Eliana Domingues Oliveira" userId="S::2240276@my.ipleiria.pt::3e87a451-72f5-4689-9e94-02e3647f132f" providerId="AD" clId="Web-{21B84BEE-AC53-9DFB-5BF1-BD752D19D0CE}" dt="2025-06-10T09:17:07.319" v="880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09:17:05.835" v="877" actId="20577"/>
          <ac:spMkLst>
            <pc:docMk/>
            <pc:sldMk cId="0" sldId="258"/>
            <ac:spMk id="453" creationId="{00000000-0000-0000-0000-000000000000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09:17:36.429" v="890" actId="20577"/>
          <ac:spMkLst>
            <pc:docMk/>
            <pc:sldMk cId="0" sldId="258"/>
            <ac:spMk id="461" creationId="{00000000-0000-0000-0000-000000000000}"/>
          </ac:spMkLst>
        </pc:spChg>
      </pc:sldChg>
      <pc:sldChg chg="modSp">
        <pc:chgData name="Eliana Domingues Oliveira" userId="S::2240276@my.ipleiria.pt::3e87a451-72f5-4689-9e94-02e3647f132f" providerId="AD" clId="Web-{21B84BEE-AC53-9DFB-5BF1-BD752D19D0CE}" dt="2025-06-10T12:42:19.700" v="1763" actId="20577"/>
        <pc:sldMkLst>
          <pc:docMk/>
          <pc:sldMk cId="2006322358" sldId="293"/>
        </pc:sldMkLst>
        <pc:spChg chg="mod">
          <ac:chgData name="Eliana Domingues Oliveira" userId="S::2240276@my.ipleiria.pt::3e87a451-72f5-4689-9e94-02e3647f132f" providerId="AD" clId="Web-{21B84BEE-AC53-9DFB-5BF1-BD752D19D0CE}" dt="2025-06-10T12:42:19.700" v="1763" actId="20577"/>
          <ac:spMkLst>
            <pc:docMk/>
            <pc:sldMk cId="2006322358" sldId="293"/>
            <ac:spMk id="604" creationId="{084D105A-9493-63F3-DDF4-BD10BE8A537D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10:00:51.110" v="1491" actId="20577"/>
          <ac:spMkLst>
            <pc:docMk/>
            <pc:sldMk cId="2006322358" sldId="293"/>
            <ac:spMk id="607" creationId="{BBFB3DEF-DDBD-5545-53EF-E0B683422CCF}"/>
          </ac:spMkLst>
        </pc:spChg>
      </pc:sldChg>
      <pc:sldChg chg="modSp">
        <pc:chgData name="Eliana Domingues Oliveira" userId="S::2240276@my.ipleiria.pt::3e87a451-72f5-4689-9e94-02e3647f132f" providerId="AD" clId="Web-{21B84BEE-AC53-9DFB-5BF1-BD752D19D0CE}" dt="2025-06-10T09:30:37.076" v="994"/>
        <pc:sldMkLst>
          <pc:docMk/>
          <pc:sldMk cId="3719082563" sldId="298"/>
        </pc:sldMkLst>
        <pc:graphicFrameChg chg="mod modGraphic">
          <ac:chgData name="Eliana Domingues Oliveira" userId="S::2240276@my.ipleiria.pt::3e87a451-72f5-4689-9e94-02e3647f132f" providerId="AD" clId="Web-{21B84BEE-AC53-9DFB-5BF1-BD752D19D0CE}" dt="2025-06-10T09:30:37.076" v="994"/>
          <ac:graphicFrameMkLst>
            <pc:docMk/>
            <pc:sldMk cId="3719082563" sldId="298"/>
            <ac:graphicFrameMk id="6" creationId="{9870416B-EC4F-E513-4EF7-BB70BF01AC98}"/>
          </ac:graphicFrameMkLst>
        </pc:graphicFrameChg>
      </pc:sldChg>
      <pc:sldChg chg="modSp">
        <pc:chgData name="Eliana Domingues Oliveira" userId="S::2240276@my.ipleiria.pt::3e87a451-72f5-4689-9e94-02e3647f132f" providerId="AD" clId="Web-{21B84BEE-AC53-9DFB-5BF1-BD752D19D0CE}" dt="2025-06-10T09:30:42.435" v="995" actId="14100"/>
        <pc:sldMkLst>
          <pc:docMk/>
          <pc:sldMk cId="1609410383" sldId="299"/>
        </pc:sldMkLst>
        <pc:spChg chg="mod">
          <ac:chgData name="Eliana Domingues Oliveira" userId="S::2240276@my.ipleiria.pt::3e87a451-72f5-4689-9e94-02e3647f132f" providerId="AD" clId="Web-{21B84BEE-AC53-9DFB-5BF1-BD752D19D0CE}" dt="2025-06-10T09:30:42.435" v="995" actId="14100"/>
          <ac:spMkLst>
            <pc:docMk/>
            <pc:sldMk cId="1609410383" sldId="299"/>
            <ac:spMk id="11" creationId="{7889CF2F-2292-9035-F4A6-D8BB15425F3D}"/>
          </ac:spMkLst>
        </pc:spChg>
        <pc:grpChg chg="mod">
          <ac:chgData name="Eliana Domingues Oliveira" userId="S::2240276@my.ipleiria.pt::3e87a451-72f5-4689-9e94-02e3647f132f" providerId="AD" clId="Web-{21B84BEE-AC53-9DFB-5BF1-BD752D19D0CE}" dt="2025-06-10T09:30:25.185" v="990" actId="1076"/>
          <ac:grpSpMkLst>
            <pc:docMk/>
            <pc:sldMk cId="1609410383" sldId="299"/>
            <ac:grpSpMk id="32" creationId="{97055F97-8AE0-8180-0745-984E3B62F439}"/>
          </ac:grpSpMkLst>
        </pc:grpChg>
      </pc:sldChg>
      <pc:sldChg chg="modSp">
        <pc:chgData name="Eliana Domingues Oliveira" userId="S::2240276@my.ipleiria.pt::3e87a451-72f5-4689-9e94-02e3647f132f" providerId="AD" clId="Web-{21B84BEE-AC53-9DFB-5BF1-BD752D19D0CE}" dt="2025-06-10T09:35:55.631" v="1145"/>
        <pc:sldMkLst>
          <pc:docMk/>
          <pc:sldMk cId="2031461878" sldId="301"/>
        </pc:sldMkLst>
        <pc:spChg chg="mod">
          <ac:chgData name="Eliana Domingues Oliveira" userId="S::2240276@my.ipleiria.pt::3e87a451-72f5-4689-9e94-02e3647f132f" providerId="AD" clId="Web-{21B84BEE-AC53-9DFB-5BF1-BD752D19D0CE}" dt="2025-06-10T09:35:40.709" v="1137" actId="20577"/>
          <ac:spMkLst>
            <pc:docMk/>
            <pc:sldMk cId="2031461878" sldId="301"/>
            <ac:spMk id="2" creationId="{666A1FF3-B07F-AFFA-00EF-A1D093A8DDB9}"/>
          </ac:spMkLst>
        </pc:spChg>
        <pc:graphicFrameChg chg="mod modGraphic">
          <ac:chgData name="Eliana Domingues Oliveira" userId="S::2240276@my.ipleiria.pt::3e87a451-72f5-4689-9e94-02e3647f132f" providerId="AD" clId="Web-{21B84BEE-AC53-9DFB-5BF1-BD752D19D0CE}" dt="2025-06-10T09:35:55.631" v="1145"/>
          <ac:graphicFrameMkLst>
            <pc:docMk/>
            <pc:sldMk cId="2031461878" sldId="301"/>
            <ac:graphicFrameMk id="8" creationId="{7B5ADD20-A41E-41EE-B213-3D25244A7D31}"/>
          </ac:graphicFrameMkLst>
        </pc:graphicFrameChg>
      </pc:sldChg>
      <pc:sldChg chg="delSp modSp">
        <pc:chgData name="Eliana Domingues Oliveira" userId="S::2240276@my.ipleiria.pt::3e87a451-72f5-4689-9e94-02e3647f132f" providerId="AD" clId="Web-{21B84BEE-AC53-9DFB-5BF1-BD752D19D0CE}" dt="2025-06-10T08:51:58.465" v="440"/>
        <pc:sldMkLst>
          <pc:docMk/>
          <pc:sldMk cId="550323317" sldId="304"/>
        </pc:sldMkLst>
      </pc:sldChg>
      <pc:sldChg chg="modSp modNotes">
        <pc:chgData name="Eliana Domingues Oliveira" userId="S::2240276@my.ipleiria.pt::3e87a451-72f5-4689-9e94-02e3647f132f" providerId="AD" clId="Web-{21B84BEE-AC53-9DFB-5BF1-BD752D19D0CE}" dt="2025-06-10T09:35:01.521" v="1135"/>
        <pc:sldMkLst>
          <pc:docMk/>
          <pc:sldMk cId="901458963" sldId="305"/>
        </pc:sldMkLst>
        <pc:spChg chg="mod">
          <ac:chgData name="Eliana Domingues Oliveira" userId="S::2240276@my.ipleiria.pt::3e87a451-72f5-4689-9e94-02e3647f132f" providerId="AD" clId="Web-{21B84BEE-AC53-9DFB-5BF1-BD752D19D0CE}" dt="2025-06-10T09:31:56.297" v="996" actId="14100"/>
          <ac:spMkLst>
            <pc:docMk/>
            <pc:sldMk cId="901458963" sldId="305"/>
            <ac:spMk id="7" creationId="{F76FE3FB-7CF7-BF65-8B22-7205C8EB6524}"/>
          </ac:spMkLst>
        </pc:spChg>
        <pc:graphicFrameChg chg="mod modGraphic">
          <ac:chgData name="Eliana Domingues Oliveira" userId="S::2240276@my.ipleiria.pt::3e87a451-72f5-4689-9e94-02e3647f132f" providerId="AD" clId="Web-{21B84BEE-AC53-9DFB-5BF1-BD752D19D0CE}" dt="2025-06-10T08:22:56.932" v="132" actId="1076"/>
          <ac:graphicFrameMkLst>
            <pc:docMk/>
            <pc:sldMk cId="901458963" sldId="305"/>
            <ac:graphicFrameMk id="3" creationId="{770AF2EC-67DF-85A5-44C0-D1B93C68B3B1}"/>
          </ac:graphicFrameMkLst>
        </pc:graphicFrameChg>
      </pc:sldChg>
      <pc:sldChg chg="addSp delSp modSp ord">
        <pc:chgData name="Eliana Domingues Oliveira" userId="S::2240276@my.ipleiria.pt::3e87a451-72f5-4689-9e94-02e3647f132f" providerId="AD" clId="Web-{21B84BEE-AC53-9DFB-5BF1-BD752D19D0CE}" dt="2025-06-10T09:56:47.995" v="1451" actId="1076"/>
        <pc:sldMkLst>
          <pc:docMk/>
          <pc:sldMk cId="3884716591" sldId="311"/>
        </pc:sldMkLst>
        <pc:spChg chg="add mod">
          <ac:chgData name="Eliana Domingues Oliveira" userId="S::2240276@my.ipleiria.pt::3e87a451-72f5-4689-9e94-02e3647f132f" providerId="AD" clId="Web-{21B84BEE-AC53-9DFB-5BF1-BD752D19D0CE}" dt="2025-06-10T09:56:47.995" v="1451" actId="1076"/>
          <ac:spMkLst>
            <pc:docMk/>
            <pc:sldMk cId="3884716591" sldId="311"/>
            <ac:spMk id="7" creationId="{D060671F-64FA-F129-B82A-755C73BCC949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09:40:54.702" v="1277" actId="20577"/>
          <ac:spMkLst>
            <pc:docMk/>
            <pc:sldMk cId="3884716591" sldId="311"/>
            <ac:spMk id="997" creationId="{C56F0E45-D4A2-CC95-3C05-91E33791AF66}"/>
          </ac:spMkLst>
        </pc:spChg>
        <pc:graphicFrameChg chg="mod modGraphic">
          <ac:chgData name="Eliana Domingues Oliveira" userId="S::2240276@my.ipleiria.pt::3e87a451-72f5-4689-9e94-02e3647f132f" providerId="AD" clId="Web-{21B84BEE-AC53-9DFB-5BF1-BD752D19D0CE}" dt="2025-06-10T09:40:37.827" v="1263" actId="1076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  <pc:sldChg chg="addSp delSp modSp add ord replId">
        <pc:chgData name="Eliana Domingues Oliveira" userId="S::2240276@my.ipleiria.pt::3e87a451-72f5-4689-9e94-02e3647f132f" providerId="AD" clId="Web-{21B84BEE-AC53-9DFB-5BF1-BD752D19D0CE}" dt="2025-06-10T12:48:51.309" v="1770"/>
        <pc:sldMkLst>
          <pc:docMk/>
          <pc:sldMk cId="3677938303" sldId="312"/>
        </pc:sldMkLst>
        <pc:spChg chg="mod">
          <ac:chgData name="Eliana Domingues Oliveira" userId="S::2240276@my.ipleiria.pt::3e87a451-72f5-4689-9e94-02e3647f132f" providerId="AD" clId="Web-{21B84BEE-AC53-9DFB-5BF1-BD752D19D0CE}" dt="2025-06-10T10:19:43.454" v="1596" actId="20577"/>
          <ac:spMkLst>
            <pc:docMk/>
            <pc:sldMk cId="3677938303" sldId="312"/>
            <ac:spMk id="2" creationId="{89C84437-725D-D06C-A2A4-819130F731D9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09:50:10.139" v="1323" actId="20577"/>
          <ac:spMkLst>
            <pc:docMk/>
            <pc:sldMk cId="3677938303" sldId="312"/>
            <ac:spMk id="997" creationId="{CC39049F-27E6-0AC6-DEA7-BAC681001D7B}"/>
          </ac:spMkLst>
        </pc:spChg>
        <pc:graphicFrameChg chg="add mod modGraphic">
          <ac:chgData name="Eliana Domingues Oliveira" userId="S::2240276@my.ipleiria.pt::3e87a451-72f5-4689-9e94-02e3647f132f" providerId="AD" clId="Web-{21B84BEE-AC53-9DFB-5BF1-BD752D19D0CE}" dt="2025-06-10T12:48:51.309" v="1770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addSp delSp modSp add ord replId">
        <pc:chgData name="Eliana Domingues Oliveira" userId="S::2240276@my.ipleiria.pt::3e87a451-72f5-4689-9e94-02e3647f132f" providerId="AD" clId="Web-{21B84BEE-AC53-9DFB-5BF1-BD752D19D0CE}" dt="2025-06-10T12:41:28.886" v="1702"/>
        <pc:sldMkLst>
          <pc:docMk/>
          <pc:sldMk cId="2011653757" sldId="313"/>
        </pc:sldMkLst>
        <pc:spChg chg="add mod">
          <ac:chgData name="Eliana Domingues Oliveira" userId="S::2240276@my.ipleiria.pt::3e87a451-72f5-4689-9e94-02e3647f132f" providerId="AD" clId="Web-{21B84BEE-AC53-9DFB-5BF1-BD752D19D0CE}" dt="2025-06-10T09:56:31.462" v="1449" actId="14100"/>
          <ac:spMkLst>
            <pc:docMk/>
            <pc:sldMk cId="2011653757" sldId="313"/>
            <ac:spMk id="5" creationId="{DEFE0223-CCB9-FDF8-1459-C4A5FE16541B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09:41:15.593" v="1290" actId="20577"/>
          <ac:spMkLst>
            <pc:docMk/>
            <pc:sldMk cId="2011653757" sldId="313"/>
            <ac:spMk id="997" creationId="{D6CECAD4-768C-B8EF-D7B6-76E7E322B65F}"/>
          </ac:spMkLst>
        </pc:spChg>
        <pc:graphicFrameChg chg="mod modGraphic">
          <ac:chgData name="Eliana Domingues Oliveira" userId="S::2240276@my.ipleiria.pt::3e87a451-72f5-4689-9e94-02e3647f132f" providerId="AD" clId="Web-{21B84BEE-AC53-9DFB-5BF1-BD752D19D0CE}" dt="2025-06-10T12:41:28.886" v="1702"/>
          <ac:graphicFrameMkLst>
            <pc:docMk/>
            <pc:sldMk cId="2011653757" sldId="313"/>
            <ac:graphicFrameMk id="8" creationId="{B61C8FE8-5E47-0479-35F7-34FC794532EC}"/>
          </ac:graphicFrameMkLst>
        </pc:graphicFrameChg>
      </pc:sldChg>
      <pc:sldChg chg="addSp delSp modSp add ord replId">
        <pc:chgData name="Eliana Domingues Oliveira" userId="S::2240276@my.ipleiria.pt::3e87a451-72f5-4689-9e94-02e3647f132f" providerId="AD" clId="Web-{21B84BEE-AC53-9DFB-5BF1-BD752D19D0CE}" dt="2025-06-10T10:27:44.138" v="1607"/>
        <pc:sldMkLst>
          <pc:docMk/>
          <pc:sldMk cId="1448296573" sldId="314"/>
        </pc:sldMkLst>
        <pc:spChg chg="add mod">
          <ac:chgData name="Eliana Domingues Oliveira" userId="S::2240276@my.ipleiria.pt::3e87a451-72f5-4689-9e94-02e3647f132f" providerId="AD" clId="Web-{21B84BEE-AC53-9DFB-5BF1-BD752D19D0CE}" dt="2025-06-10T10:08:02.215" v="1531" actId="20577"/>
          <ac:spMkLst>
            <pc:docMk/>
            <pc:sldMk cId="1448296573" sldId="314"/>
            <ac:spMk id="9" creationId="{A877A26F-2C92-34EC-84E4-D3B9310B3194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10:00:00.358" v="1474" actId="20577"/>
          <ac:spMkLst>
            <pc:docMk/>
            <pc:sldMk cId="1448296573" sldId="314"/>
            <ac:spMk id="603" creationId="{F2B6D9F3-19A7-D7E3-21E8-13995C07D759}"/>
          </ac:spMkLst>
        </pc:spChg>
        <pc:spChg chg="mod">
          <ac:chgData name="Eliana Domingues Oliveira" userId="S::2240276@my.ipleiria.pt::3e87a451-72f5-4689-9e94-02e3647f132f" providerId="AD" clId="Web-{21B84BEE-AC53-9DFB-5BF1-BD752D19D0CE}" dt="2025-06-10T10:00:34.594" v="1487" actId="20577"/>
          <ac:spMkLst>
            <pc:docMk/>
            <pc:sldMk cId="1448296573" sldId="314"/>
            <ac:spMk id="605" creationId="{745ADE7D-9F8D-3691-B9CE-A0CC85372AE0}"/>
          </ac:spMkLst>
        </pc:spChg>
      </pc:sldChg>
      <pc:sldChg chg="addSp delSp modSp add replId">
        <pc:chgData name="Eliana Domingues Oliveira" userId="S::2240276@my.ipleiria.pt::3e87a451-72f5-4689-9e94-02e3647f132f" providerId="AD" clId="Web-{21B84BEE-AC53-9DFB-5BF1-BD752D19D0CE}" dt="2025-06-10T10:27:38.904" v="1606"/>
        <pc:sldMkLst>
          <pc:docMk/>
          <pc:sldMk cId="41115837" sldId="315"/>
        </pc:sldMkLst>
        <pc:spChg chg="mod">
          <ac:chgData name="Eliana Domingues Oliveira" userId="S::2240276@my.ipleiria.pt::3e87a451-72f5-4689-9e94-02e3647f132f" providerId="AD" clId="Web-{21B84BEE-AC53-9DFB-5BF1-BD752D19D0CE}" dt="2025-06-10T10:27:35.247" v="1598" actId="20577"/>
          <ac:spMkLst>
            <pc:docMk/>
            <pc:sldMk cId="41115837" sldId="315"/>
            <ac:spMk id="603" creationId="{7057B4A7-4071-8785-7019-AF1BA1B27F9F}"/>
          </ac:spMkLst>
        </pc:spChg>
      </pc:sldChg>
    </pc:docChg>
  </pc:docChgLst>
  <pc:docChgLst>
    <pc:chgData name="Eliana Domingues Oliveira" userId="S::2240276@my.ipleiria.pt::3e87a451-72f5-4689-9e94-02e3647f132f" providerId="AD" clId="Web-{54811D82-7E6D-4296-2ECC-2AEADA633AD7}"/>
    <pc:docChg chg="modSld">
      <pc:chgData name="Eliana Domingues Oliveira" userId="S::2240276@my.ipleiria.pt::3e87a451-72f5-4689-9e94-02e3647f132f" providerId="AD" clId="Web-{54811D82-7E6D-4296-2ECC-2AEADA633AD7}" dt="2025-06-11T00:11:44.227" v="28"/>
      <pc:docMkLst>
        <pc:docMk/>
      </pc:docMkLst>
      <pc:sldChg chg="modSp">
        <pc:chgData name="Eliana Domingues Oliveira" userId="S::2240276@my.ipleiria.pt::3e87a451-72f5-4689-9e94-02e3647f132f" providerId="AD" clId="Web-{54811D82-7E6D-4296-2ECC-2AEADA633AD7}" dt="2025-06-10T23:22:44.201" v="5"/>
        <pc:sldMkLst>
          <pc:docMk/>
          <pc:sldMk cId="901458963" sldId="305"/>
        </pc:sldMkLst>
        <pc:graphicFrameChg chg="mod modGraphic">
          <ac:chgData name="Eliana Domingues Oliveira" userId="S::2240276@my.ipleiria.pt::3e87a451-72f5-4689-9e94-02e3647f132f" providerId="AD" clId="Web-{54811D82-7E6D-4296-2ECC-2AEADA633AD7}" dt="2025-06-10T23:22:44.201" v="5"/>
          <ac:graphicFrameMkLst>
            <pc:docMk/>
            <pc:sldMk cId="901458963" sldId="305"/>
            <ac:graphicFrameMk id="3" creationId="{770AF2EC-67DF-85A5-44C0-D1B93C68B3B1}"/>
          </ac:graphicFrameMkLst>
        </pc:graphicFrameChg>
      </pc:sldChg>
      <pc:sldChg chg="modSp">
        <pc:chgData name="Eliana Domingues Oliveira" userId="S::2240276@my.ipleiria.pt::3e87a451-72f5-4689-9e94-02e3647f132f" providerId="AD" clId="Web-{54811D82-7E6D-4296-2ECC-2AEADA633AD7}" dt="2025-06-11T00:11:38.977" v="27"/>
        <pc:sldMkLst>
          <pc:docMk/>
          <pc:sldMk cId="3884716591" sldId="311"/>
        </pc:sldMkLst>
        <pc:graphicFrameChg chg="modGraphic">
          <ac:chgData name="Eliana Domingues Oliveira" userId="S::2240276@my.ipleiria.pt::3e87a451-72f5-4689-9e94-02e3647f132f" providerId="AD" clId="Web-{54811D82-7E6D-4296-2ECC-2AEADA633AD7}" dt="2025-06-11T00:11:38.977" v="27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  <pc:sldChg chg="modSp">
        <pc:chgData name="Eliana Domingues Oliveira" userId="S::2240276@my.ipleiria.pt::3e87a451-72f5-4689-9e94-02e3647f132f" providerId="AD" clId="Web-{54811D82-7E6D-4296-2ECC-2AEADA633AD7}" dt="2025-06-11T00:11:44.227" v="28"/>
        <pc:sldMkLst>
          <pc:docMk/>
          <pc:sldMk cId="3677938303" sldId="312"/>
        </pc:sldMkLst>
        <pc:graphicFrameChg chg="mod modGraphic">
          <ac:chgData name="Eliana Domingues Oliveira" userId="S::2240276@my.ipleiria.pt::3e87a451-72f5-4689-9e94-02e3647f132f" providerId="AD" clId="Web-{54811D82-7E6D-4296-2ECC-2AEADA633AD7}" dt="2025-06-11T00:11:44.227" v="28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</pc:docChg>
  </pc:docChgLst>
  <pc:docChgLst>
    <pc:chgData name="Eliana Domingues Oliveira" userId="S::2240276@my.ipleiria.pt::3e87a451-72f5-4689-9e94-02e3647f132f" providerId="AD" clId="Web-{DD7D7B08-A6FD-9D1D-A516-4D1B0FC251D3}"/>
    <pc:docChg chg="addSld delSld modSld sldOrd">
      <pc:chgData name="Eliana Domingues Oliveira" userId="S::2240276@my.ipleiria.pt::3e87a451-72f5-4689-9e94-02e3647f132f" providerId="AD" clId="Web-{DD7D7B08-A6FD-9D1D-A516-4D1B0FC251D3}" dt="2025-06-08T20:26:18.840" v="343" actId="1076"/>
      <pc:docMkLst>
        <pc:docMk/>
      </pc:docMkLst>
      <pc:sldChg chg="modSp">
        <pc:chgData name="Eliana Domingues Oliveira" userId="S::2240276@my.ipleiria.pt::3e87a451-72f5-4689-9e94-02e3647f132f" providerId="AD" clId="Web-{DD7D7B08-A6FD-9D1D-A516-4D1B0FC251D3}" dt="2025-06-08T19:14:36.428" v="220" actId="20577"/>
        <pc:sldMkLst>
          <pc:docMk/>
          <pc:sldMk cId="1333506246" sldId="289"/>
        </pc:sldMkLst>
        <pc:spChg chg="mod">
          <ac:chgData name="Eliana Domingues Oliveira" userId="S::2240276@my.ipleiria.pt::3e87a451-72f5-4689-9e94-02e3647f132f" providerId="AD" clId="Web-{DD7D7B08-A6FD-9D1D-A516-4D1B0FC251D3}" dt="2025-06-08T19:14:36.428" v="220" actId="20577"/>
          <ac:spMkLst>
            <pc:docMk/>
            <pc:sldMk cId="1333506246" sldId="289"/>
            <ac:spMk id="605" creationId="{24D05D45-3EF5-F75F-F243-36CD39C6EDAF}"/>
          </ac:spMkLst>
        </pc:spChg>
      </pc:sldChg>
      <pc:sldChg chg="modSp modNotes">
        <pc:chgData name="Eliana Domingues Oliveira" userId="S::2240276@my.ipleiria.pt::3e87a451-72f5-4689-9e94-02e3647f132f" providerId="AD" clId="Web-{DD7D7B08-A6FD-9D1D-A516-4D1B0FC251D3}" dt="2025-06-08T19:50:30.834" v="238"/>
        <pc:sldMkLst>
          <pc:docMk/>
          <pc:sldMk cId="3461624302" sldId="296"/>
        </pc:sldMkLst>
      </pc:sldChg>
      <pc:sldChg chg="modSp modNotes">
        <pc:chgData name="Eliana Domingues Oliveira" userId="S::2240276@my.ipleiria.pt::3e87a451-72f5-4689-9e94-02e3647f132f" providerId="AD" clId="Web-{DD7D7B08-A6FD-9D1D-A516-4D1B0FC251D3}" dt="2025-06-08T20:14:13.811" v="273"/>
        <pc:sldMkLst>
          <pc:docMk/>
          <pc:sldMk cId="577090399" sldId="297"/>
        </pc:sldMkLst>
        <pc:spChg chg="mod">
          <ac:chgData name="Eliana Domingues Oliveira" userId="S::2240276@my.ipleiria.pt::3e87a451-72f5-4689-9e94-02e3647f132f" providerId="AD" clId="Web-{DD7D7B08-A6FD-9D1D-A516-4D1B0FC251D3}" dt="2025-06-08T20:05:02.288" v="239" actId="14100"/>
          <ac:spMkLst>
            <pc:docMk/>
            <pc:sldMk cId="577090399" sldId="297"/>
            <ac:spMk id="6" creationId="{74107351-83CE-B0D8-3767-0B63DA2A8931}"/>
          </ac:spMkLst>
        </pc:spChg>
        <pc:graphicFrameChg chg="mod modGraphic">
          <ac:chgData name="Eliana Domingues Oliveira" userId="S::2240276@my.ipleiria.pt::3e87a451-72f5-4689-9e94-02e3647f132f" providerId="AD" clId="Web-{DD7D7B08-A6FD-9D1D-A516-4D1B0FC251D3}" dt="2025-06-08T20:13:43.809" v="270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">
        <pc:chgData name="Eliana Domingues Oliveira" userId="S::2240276@my.ipleiria.pt::3e87a451-72f5-4689-9e94-02e3647f132f" providerId="AD" clId="Web-{DD7D7B08-A6FD-9D1D-A516-4D1B0FC251D3}" dt="2025-06-08T20:17:41.366" v="278"/>
        <pc:sldMkLst>
          <pc:docMk/>
          <pc:sldMk cId="3719082563" sldId="298"/>
        </pc:sldMkLst>
        <pc:graphicFrameChg chg="mod modGraphic">
          <ac:chgData name="Eliana Domingues Oliveira" userId="S::2240276@my.ipleiria.pt::3e87a451-72f5-4689-9e94-02e3647f132f" providerId="AD" clId="Web-{DD7D7B08-A6FD-9D1D-A516-4D1B0FC251D3}" dt="2025-06-08T20:17:41.366" v="278"/>
          <ac:graphicFrameMkLst>
            <pc:docMk/>
            <pc:sldMk cId="3719082563" sldId="298"/>
            <ac:graphicFrameMk id="6" creationId="{9870416B-EC4F-E513-4EF7-BB70BF01AC98}"/>
          </ac:graphicFrameMkLst>
        </pc:graphicFrameChg>
      </pc:sldChg>
      <pc:sldChg chg="ord">
        <pc:chgData name="Eliana Domingues Oliveira" userId="S::2240276@my.ipleiria.pt::3e87a451-72f5-4689-9e94-02e3647f132f" providerId="AD" clId="Web-{DD7D7B08-A6FD-9D1D-A516-4D1B0FC251D3}" dt="2025-06-08T20:19:08.107" v="288"/>
        <pc:sldMkLst>
          <pc:docMk/>
          <pc:sldMk cId="1609410383" sldId="299"/>
        </pc:sldMkLst>
      </pc:sldChg>
      <pc:sldChg chg="del">
        <pc:chgData name="Eliana Domingues Oliveira" userId="S::2240276@my.ipleiria.pt::3e87a451-72f5-4689-9e94-02e3647f132f" providerId="AD" clId="Web-{DD7D7B08-A6FD-9D1D-A516-4D1B0FC251D3}" dt="2025-06-08T20:23:04.389" v="342"/>
        <pc:sldMkLst>
          <pc:docMk/>
          <pc:sldMk cId="1471527733" sldId="300"/>
        </pc:sldMkLst>
      </pc:sldChg>
      <pc:sldChg chg="modSp">
        <pc:chgData name="Eliana Domingues Oliveira" userId="S::2240276@my.ipleiria.pt::3e87a451-72f5-4689-9e94-02e3647f132f" providerId="AD" clId="Web-{DD7D7B08-A6FD-9D1D-A516-4D1B0FC251D3}" dt="2025-06-08T20:26:18.840" v="343" actId="1076"/>
        <pc:sldMkLst>
          <pc:docMk/>
          <pc:sldMk cId="550323317" sldId="304"/>
        </pc:sldMkLst>
        <pc:graphicFrameChg chg="mod modGraphic">
          <ac:chgData name="Eliana Domingues Oliveira" userId="S::2240276@my.ipleiria.pt::3e87a451-72f5-4689-9e94-02e3647f132f" providerId="AD" clId="Web-{DD7D7B08-A6FD-9D1D-A516-4D1B0FC251D3}" dt="2025-06-08T20:26:18.840" v="343" actId="1076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modSp">
        <pc:chgData name="Eliana Domingues Oliveira" userId="S::2240276@my.ipleiria.pt::3e87a451-72f5-4689-9e94-02e3647f132f" providerId="AD" clId="Web-{DD7D7B08-A6FD-9D1D-A516-4D1B0FC251D3}" dt="2025-06-08T20:22:38.496" v="341" actId="20577"/>
        <pc:sldMkLst>
          <pc:docMk/>
          <pc:sldMk cId="901458963" sldId="305"/>
        </pc:sldMkLst>
        <pc:spChg chg="mod">
          <ac:chgData name="Eliana Domingues Oliveira" userId="S::2240276@my.ipleiria.pt::3e87a451-72f5-4689-9e94-02e3647f132f" providerId="AD" clId="Web-{DD7D7B08-A6FD-9D1D-A516-4D1B0FC251D3}" dt="2025-06-08T20:18:04.915" v="286" actId="20577"/>
          <ac:spMkLst>
            <pc:docMk/>
            <pc:sldMk cId="901458963" sldId="305"/>
            <ac:spMk id="7" creationId="{F76FE3FB-7CF7-BF65-8B22-7205C8EB6524}"/>
          </ac:spMkLst>
        </pc:spChg>
        <pc:spChg chg="mod">
          <ac:chgData name="Eliana Domingues Oliveira" userId="S::2240276@my.ipleiria.pt::3e87a451-72f5-4689-9e94-02e3647f132f" providerId="AD" clId="Web-{DD7D7B08-A6FD-9D1D-A516-4D1B0FC251D3}" dt="2025-06-08T20:22:38.496" v="341" actId="20577"/>
          <ac:spMkLst>
            <pc:docMk/>
            <pc:sldMk cId="901458963" sldId="305"/>
            <ac:spMk id="26" creationId="{734F5BC0-D788-0F13-DCB9-35E944331224}"/>
          </ac:spMkLst>
        </pc:spChg>
        <pc:spChg chg="mod">
          <ac:chgData name="Eliana Domingues Oliveira" userId="S::2240276@my.ipleiria.pt::3e87a451-72f5-4689-9e94-02e3647f132f" providerId="AD" clId="Web-{DD7D7B08-A6FD-9D1D-A516-4D1B0FC251D3}" dt="2025-06-08T20:21:50.462" v="303" actId="20577"/>
          <ac:spMkLst>
            <pc:docMk/>
            <pc:sldMk cId="901458963" sldId="305"/>
            <ac:spMk id="997" creationId="{E1E1011E-D0C2-1B3B-B9F0-0A2282DE3404}"/>
          </ac:spMkLst>
        </pc:spChg>
      </pc:sldChg>
      <pc:sldChg chg="add replId">
        <pc:chgData name="Eliana Domingues Oliveira" userId="S::2240276@my.ipleiria.pt::3e87a451-72f5-4689-9e94-02e3647f132f" providerId="AD" clId="Web-{DD7D7B08-A6FD-9D1D-A516-4D1B0FC251D3}" dt="2025-06-08T20:16:24.308" v="274"/>
        <pc:sldMkLst>
          <pc:docMk/>
          <pc:sldMk cId="3288989526" sldId="306"/>
        </pc:sldMkLst>
      </pc:sldChg>
      <pc:sldChg chg="add replId">
        <pc:chgData name="Eliana Domingues Oliveira" userId="S::2240276@my.ipleiria.pt::3e87a451-72f5-4689-9e94-02e3647f132f" providerId="AD" clId="Web-{DD7D7B08-A6FD-9D1D-A516-4D1B0FC251D3}" dt="2025-06-08T20:16:25.464" v="275"/>
        <pc:sldMkLst>
          <pc:docMk/>
          <pc:sldMk cId="627592989" sldId="307"/>
        </pc:sldMkLst>
      </pc:sldChg>
    </pc:docChg>
  </pc:docChgLst>
  <pc:docChgLst>
    <pc:chgData name="Eliana Domingues Oliveira" userId="S::2240276@my.ipleiria.pt::3e87a451-72f5-4689-9e94-02e3647f132f" providerId="AD" clId="Web-{83536BEA-A10F-6F27-6430-5AB84B3EE706}"/>
    <pc:docChg chg="addSld modSld">
      <pc:chgData name="Eliana Domingues Oliveira" userId="S::2240276@my.ipleiria.pt::3e87a451-72f5-4689-9e94-02e3647f132f" providerId="AD" clId="Web-{83536BEA-A10F-6F27-6430-5AB84B3EE706}" dt="2025-06-09T10:41:03.296" v="1134" actId="1076"/>
      <pc:docMkLst>
        <pc:docMk/>
      </pc:docMkLst>
      <pc:sldChg chg="modSp">
        <pc:chgData name="Eliana Domingues Oliveira" userId="S::2240276@my.ipleiria.pt::3e87a451-72f5-4689-9e94-02e3647f132f" providerId="AD" clId="Web-{83536BEA-A10F-6F27-6430-5AB84B3EE706}" dt="2025-06-09T10:02:59.683" v="575"/>
        <pc:sldMkLst>
          <pc:docMk/>
          <pc:sldMk cId="577090399" sldId="297"/>
        </pc:sldMkLst>
        <pc:spChg chg="mod">
          <ac:chgData name="Eliana Domingues Oliveira" userId="S::2240276@my.ipleiria.pt::3e87a451-72f5-4689-9e94-02e3647f132f" providerId="AD" clId="Web-{83536BEA-A10F-6F27-6430-5AB84B3EE706}" dt="2025-06-09T09:58:24.128" v="493" actId="1076"/>
          <ac:spMkLst>
            <pc:docMk/>
            <pc:sldMk cId="577090399" sldId="297"/>
            <ac:spMk id="4" creationId="{993A8861-2E3A-CD79-E1F0-6B31AA304763}"/>
          </ac:spMkLst>
        </pc:spChg>
        <pc:spChg chg="mod">
          <ac:chgData name="Eliana Domingues Oliveira" userId="S::2240276@my.ipleiria.pt::3e87a451-72f5-4689-9e94-02e3647f132f" providerId="AD" clId="Web-{83536BEA-A10F-6F27-6430-5AB84B3EE706}" dt="2025-06-09T09:58:54.160" v="499" actId="1076"/>
          <ac:spMkLst>
            <pc:docMk/>
            <pc:sldMk cId="577090399" sldId="297"/>
            <ac:spMk id="6" creationId="{74107351-83CE-B0D8-3767-0B63DA2A8931}"/>
          </ac:spMkLst>
        </pc:spChg>
        <pc:graphicFrameChg chg="mod modGraphic">
          <ac:chgData name="Eliana Domingues Oliveira" userId="S::2240276@my.ipleiria.pt::3e87a451-72f5-4689-9e94-02e3647f132f" providerId="AD" clId="Web-{83536BEA-A10F-6F27-6430-5AB84B3EE706}" dt="2025-06-09T10:02:59.683" v="575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">
        <pc:chgData name="Eliana Domingues Oliveira" userId="S::2240276@my.ipleiria.pt::3e87a451-72f5-4689-9e94-02e3647f132f" providerId="AD" clId="Web-{83536BEA-A10F-6F27-6430-5AB84B3EE706}" dt="2025-06-09T10:08:05.676" v="596"/>
        <pc:sldMkLst>
          <pc:docMk/>
          <pc:sldMk cId="3719082563" sldId="298"/>
        </pc:sldMkLst>
        <pc:graphicFrameChg chg="mod modGraphic">
          <ac:chgData name="Eliana Domingues Oliveira" userId="S::2240276@my.ipleiria.pt::3e87a451-72f5-4689-9e94-02e3647f132f" providerId="AD" clId="Web-{83536BEA-A10F-6F27-6430-5AB84B3EE706}" dt="2025-06-09T10:08:05.676" v="596"/>
          <ac:graphicFrameMkLst>
            <pc:docMk/>
            <pc:sldMk cId="3719082563" sldId="298"/>
            <ac:graphicFrameMk id="6" creationId="{9870416B-EC4F-E513-4EF7-BB70BF01AC98}"/>
          </ac:graphicFrameMkLst>
        </pc:graphicFrameChg>
      </pc:sldChg>
      <pc:sldChg chg="modNotes">
        <pc:chgData name="Eliana Domingues Oliveira" userId="S::2240276@my.ipleiria.pt::3e87a451-72f5-4689-9e94-02e3647f132f" providerId="AD" clId="Web-{83536BEA-A10F-6F27-6430-5AB84B3EE706}" dt="2025-06-09T10:15:02.079" v="666"/>
        <pc:sldMkLst>
          <pc:docMk/>
          <pc:sldMk cId="1609410383" sldId="299"/>
        </pc:sldMkLst>
      </pc:sldChg>
      <pc:sldChg chg="modSp">
        <pc:chgData name="Eliana Domingues Oliveira" userId="S::2240276@my.ipleiria.pt::3e87a451-72f5-4689-9e94-02e3647f132f" providerId="AD" clId="Web-{83536BEA-A10F-6F27-6430-5AB84B3EE706}" dt="2025-06-09T10:33:35.002" v="857"/>
        <pc:sldMkLst>
          <pc:docMk/>
          <pc:sldMk cId="550323317" sldId="304"/>
        </pc:sldMkLst>
        <pc:spChg chg="mod">
          <ac:chgData name="Eliana Domingues Oliveira" userId="S::2240276@my.ipleiria.pt::3e87a451-72f5-4689-9e94-02e3647f132f" providerId="AD" clId="Web-{83536BEA-A10F-6F27-6430-5AB84B3EE706}" dt="2025-06-09T10:33:31.330" v="839" actId="20577"/>
          <ac:spMkLst>
            <pc:docMk/>
            <pc:sldMk cId="550323317" sldId="304"/>
            <ac:spMk id="2" creationId="{A10B7A2C-024F-6597-124C-7F1FB30D07DC}"/>
          </ac:spMkLst>
        </pc:spChg>
        <pc:graphicFrameChg chg="mod modGraphic">
          <ac:chgData name="Eliana Domingues Oliveira" userId="S::2240276@my.ipleiria.pt::3e87a451-72f5-4689-9e94-02e3647f132f" providerId="AD" clId="Web-{83536BEA-A10F-6F27-6430-5AB84B3EE706}" dt="2025-06-09T10:33:35.002" v="857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addSp delSp modSp">
        <pc:chgData name="Eliana Domingues Oliveira" userId="S::2240276@my.ipleiria.pt::3e87a451-72f5-4689-9e94-02e3647f132f" providerId="AD" clId="Web-{83536BEA-A10F-6F27-6430-5AB84B3EE706}" dt="2025-06-09T10:05:05.702" v="580" actId="1076"/>
        <pc:sldMkLst>
          <pc:docMk/>
          <pc:sldMk cId="706882202" sldId="308"/>
        </pc:sldMkLst>
        <pc:spChg chg="add mod">
          <ac:chgData name="Eliana Domingues Oliveira" userId="S::2240276@my.ipleiria.pt::3e87a451-72f5-4689-9e94-02e3647f132f" providerId="AD" clId="Web-{83536BEA-A10F-6F27-6430-5AB84B3EE706}" dt="2025-06-09T10:05:00.202" v="579" actId="1076"/>
          <ac:spMkLst>
            <pc:docMk/>
            <pc:sldMk cId="706882202" sldId="308"/>
            <ac:spMk id="3" creationId="{BC716252-0843-B7A9-9AB3-D98B38FCA0E5}"/>
          </ac:spMkLst>
        </pc:spChg>
        <pc:spChg chg="add mod">
          <ac:chgData name="Eliana Domingues Oliveira" userId="S::2240276@my.ipleiria.pt::3e87a451-72f5-4689-9e94-02e3647f132f" providerId="AD" clId="Web-{83536BEA-A10F-6F27-6430-5AB84B3EE706}" dt="2025-06-09T10:05:05.702" v="580" actId="1076"/>
          <ac:spMkLst>
            <pc:docMk/>
            <pc:sldMk cId="706882202" sldId="308"/>
            <ac:spMk id="5" creationId="{D720DE24-F6E3-B303-13D7-8CEB780BD8C0}"/>
          </ac:spMkLst>
        </pc:spChg>
        <pc:graphicFrameChg chg="mod modGraphic">
          <ac:chgData name="Eliana Domingues Oliveira" userId="S::2240276@my.ipleiria.pt::3e87a451-72f5-4689-9e94-02e3647f132f" providerId="AD" clId="Web-{83536BEA-A10F-6F27-6430-5AB84B3EE706}" dt="2025-06-09T10:00:28.632" v="533" actId="1076"/>
          <ac:graphicFrameMkLst>
            <pc:docMk/>
            <pc:sldMk cId="706882202" sldId="308"/>
            <ac:graphicFrameMk id="8" creationId="{2582EEED-6AF2-6077-930E-CC897A6460D9}"/>
          </ac:graphicFrameMkLst>
        </pc:graphicFrameChg>
      </pc:sldChg>
      <pc:sldChg chg="addSp delSp modSp">
        <pc:chgData name="Eliana Domingues Oliveira" userId="S::2240276@my.ipleiria.pt::3e87a451-72f5-4689-9e94-02e3647f132f" providerId="AD" clId="Web-{83536BEA-A10F-6F27-6430-5AB84B3EE706}" dt="2025-06-09T10:04:40.999" v="576" actId="1076"/>
        <pc:sldMkLst>
          <pc:docMk/>
          <pc:sldMk cId="221526482" sldId="309"/>
        </pc:sldMkLst>
        <pc:spChg chg="add mod">
          <ac:chgData name="Eliana Domingues Oliveira" userId="S::2240276@my.ipleiria.pt::3e87a451-72f5-4689-9e94-02e3647f132f" providerId="AD" clId="Web-{83536BEA-A10F-6F27-6430-5AB84B3EE706}" dt="2025-06-09T09:59:11.114" v="504" actId="1076"/>
          <ac:spMkLst>
            <pc:docMk/>
            <pc:sldMk cId="221526482" sldId="309"/>
            <ac:spMk id="3" creationId="{15F8C266-C9FB-A3BD-B0B1-CD8DB3CCA39A}"/>
          </ac:spMkLst>
        </pc:spChg>
        <pc:spChg chg="mod">
          <ac:chgData name="Eliana Domingues Oliveira" userId="S::2240276@my.ipleiria.pt::3e87a451-72f5-4689-9e94-02e3647f132f" providerId="AD" clId="Web-{83536BEA-A10F-6F27-6430-5AB84B3EE706}" dt="2025-06-09T10:04:40.999" v="576" actId="1076"/>
          <ac:spMkLst>
            <pc:docMk/>
            <pc:sldMk cId="221526482" sldId="309"/>
            <ac:spMk id="8" creationId="{F00AD79A-0EEA-8931-97F7-77831958852F}"/>
          </ac:spMkLst>
        </pc:spChg>
        <pc:graphicFrameChg chg="mod modGraphic">
          <ac:chgData name="Eliana Domingues Oliveira" userId="S::2240276@my.ipleiria.pt::3e87a451-72f5-4689-9e94-02e3647f132f" providerId="AD" clId="Web-{83536BEA-A10F-6F27-6430-5AB84B3EE706}" dt="2025-06-09T09:59:06.178" v="502" actId="1076"/>
          <ac:graphicFrameMkLst>
            <pc:docMk/>
            <pc:sldMk cId="221526482" sldId="309"/>
            <ac:graphicFrameMk id="4" creationId="{BA798A86-0F1A-8400-C4D5-CA8433B149FA}"/>
          </ac:graphicFrameMkLst>
        </pc:graphicFrameChg>
      </pc:sldChg>
      <pc:sldChg chg="addSp delSp modSp">
        <pc:chgData name="Eliana Domingues Oliveira" userId="S::2240276@my.ipleiria.pt::3e87a451-72f5-4689-9e94-02e3647f132f" providerId="AD" clId="Web-{83536BEA-A10F-6F27-6430-5AB84B3EE706}" dt="2025-06-09T10:04:55.686" v="578" actId="1076"/>
        <pc:sldMkLst>
          <pc:docMk/>
          <pc:sldMk cId="336746854" sldId="310"/>
        </pc:sldMkLst>
        <pc:spChg chg="add mod">
          <ac:chgData name="Eliana Domingues Oliveira" userId="S::2240276@my.ipleiria.pt::3e87a451-72f5-4689-9e94-02e3647f132f" providerId="AD" clId="Web-{83536BEA-A10F-6F27-6430-5AB84B3EE706}" dt="2025-06-09T10:04:55.686" v="578" actId="1076"/>
          <ac:spMkLst>
            <pc:docMk/>
            <pc:sldMk cId="336746854" sldId="310"/>
            <ac:spMk id="3" creationId="{3953ECF5-3D65-0BCF-C395-F07640281DFD}"/>
          </ac:spMkLst>
        </pc:spChg>
        <pc:spChg chg="mod">
          <ac:chgData name="Eliana Domingues Oliveira" userId="S::2240276@my.ipleiria.pt::3e87a451-72f5-4689-9e94-02e3647f132f" providerId="AD" clId="Web-{83536BEA-A10F-6F27-6430-5AB84B3EE706}" dt="2025-06-09T10:04:52.780" v="577" actId="14100"/>
          <ac:spMkLst>
            <pc:docMk/>
            <pc:sldMk cId="336746854" sldId="310"/>
            <ac:spMk id="10" creationId="{48051C52-3193-05CE-4BDC-CCF5F58A1D25}"/>
          </ac:spMkLst>
        </pc:spChg>
        <pc:graphicFrameChg chg="mod modGraphic">
          <ac:chgData name="Eliana Domingues Oliveira" userId="S::2240276@my.ipleiria.pt::3e87a451-72f5-4689-9e94-02e3647f132f" providerId="AD" clId="Web-{83536BEA-A10F-6F27-6430-5AB84B3EE706}" dt="2025-06-09T09:59:17.161" v="505" actId="1076"/>
          <ac:graphicFrameMkLst>
            <pc:docMk/>
            <pc:sldMk cId="336746854" sldId="310"/>
            <ac:graphicFrameMk id="4" creationId="{3A624E99-D4B8-77BB-0427-C0C1C690A08E}"/>
          </ac:graphicFrameMkLst>
        </pc:graphicFrameChg>
      </pc:sldChg>
      <pc:sldChg chg="addSp delSp modSp add replId">
        <pc:chgData name="Eliana Domingues Oliveira" userId="S::2240276@my.ipleiria.pt::3e87a451-72f5-4689-9e94-02e3647f132f" providerId="AD" clId="Web-{83536BEA-A10F-6F27-6430-5AB84B3EE706}" dt="2025-06-09T10:41:03.296" v="1134" actId="1076"/>
        <pc:sldMkLst>
          <pc:docMk/>
          <pc:sldMk cId="3884716591" sldId="311"/>
        </pc:sldMkLst>
        <pc:spChg chg="mod">
          <ac:chgData name="Eliana Domingues Oliveira" userId="S::2240276@my.ipleiria.pt::3e87a451-72f5-4689-9e94-02e3647f132f" providerId="AD" clId="Web-{83536BEA-A10F-6F27-6430-5AB84B3EE706}" dt="2025-06-09T10:34:25.410" v="872" actId="20577"/>
          <ac:spMkLst>
            <pc:docMk/>
            <pc:sldMk cId="3884716591" sldId="311"/>
            <ac:spMk id="997" creationId="{C56F0E45-D4A2-CC95-3C05-91E33791AF66}"/>
          </ac:spMkLst>
        </pc:spChg>
        <pc:graphicFrameChg chg="add del mod modGraphic">
          <ac:chgData name="Eliana Domingues Oliveira" userId="S::2240276@my.ipleiria.pt::3e87a451-72f5-4689-9e94-02e3647f132f" providerId="AD" clId="Web-{83536BEA-A10F-6F27-6430-5AB84B3EE706}" dt="2025-06-09T10:41:03.296" v="1134" actId="1076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</pc:docChg>
  </pc:docChgLst>
  <pc:docChgLst>
    <pc:chgData name="Jéssica Dias Grácio" userId="ba7441ad-a8d0-4d86-ac81-169adbcbc106" providerId="ADAL" clId="{928BD8C7-8821-40E7-9AA9-FF2A8E1B8D9A}"/>
    <pc:docChg chg="undo custSel addSld delSld modSld sldOrd">
      <pc:chgData name="Jéssica Dias Grácio" userId="ba7441ad-a8d0-4d86-ac81-169adbcbc106" providerId="ADAL" clId="{928BD8C7-8821-40E7-9AA9-FF2A8E1B8D9A}" dt="2025-06-12T12:48:28.576" v="1316" actId="2696"/>
      <pc:docMkLst>
        <pc:docMk/>
      </pc:docMkLst>
      <pc:sldChg chg="addSp modSp mod">
        <pc:chgData name="Jéssica Dias Grácio" userId="ba7441ad-a8d0-4d86-ac81-169adbcbc106" providerId="ADAL" clId="{928BD8C7-8821-40E7-9AA9-FF2A8E1B8D9A}" dt="2025-06-11T17:06:29.214" v="26" actId="1076"/>
        <pc:sldMkLst>
          <pc:docMk/>
          <pc:sldMk cId="1333506246" sldId="289"/>
        </pc:sldMkLst>
        <pc:picChg chg="add mod modCrop">
          <ac:chgData name="Jéssica Dias Grácio" userId="ba7441ad-a8d0-4d86-ac81-169adbcbc106" providerId="ADAL" clId="{928BD8C7-8821-40E7-9AA9-FF2A8E1B8D9A}" dt="2025-06-11T17:06:29.214" v="26" actId="1076"/>
          <ac:picMkLst>
            <pc:docMk/>
            <pc:sldMk cId="1333506246" sldId="289"/>
            <ac:picMk id="3" creationId="{D01B3FA2-F379-1940-F625-F6DF1F719AED}"/>
          </ac:picMkLst>
        </pc:picChg>
      </pc:sldChg>
      <pc:sldChg chg="modSp mod">
        <pc:chgData name="Jéssica Dias Grácio" userId="ba7441ad-a8d0-4d86-ac81-169adbcbc106" providerId="ADAL" clId="{928BD8C7-8821-40E7-9AA9-FF2A8E1B8D9A}" dt="2025-06-11T18:38:49.740" v="415" actId="13926"/>
        <pc:sldMkLst>
          <pc:docMk/>
          <pc:sldMk cId="2006322358" sldId="293"/>
        </pc:sldMkLst>
        <pc:spChg chg="mod">
          <ac:chgData name="Jéssica Dias Grácio" userId="ba7441ad-a8d0-4d86-ac81-169adbcbc106" providerId="ADAL" clId="{928BD8C7-8821-40E7-9AA9-FF2A8E1B8D9A}" dt="2025-06-11T18:38:49.740" v="415" actId="13926"/>
          <ac:spMkLst>
            <pc:docMk/>
            <pc:sldMk cId="2006322358" sldId="293"/>
            <ac:spMk id="604" creationId="{084D105A-9493-63F3-DDF4-BD10BE8A537D}"/>
          </ac:spMkLst>
        </pc:spChg>
      </pc:sldChg>
      <pc:sldChg chg="del">
        <pc:chgData name="Jéssica Dias Grácio" userId="ba7441ad-a8d0-4d86-ac81-169adbcbc106" providerId="ADAL" clId="{928BD8C7-8821-40E7-9AA9-FF2A8E1B8D9A}" dt="2025-06-11T16:57:00.837" v="10" actId="47"/>
        <pc:sldMkLst>
          <pc:docMk/>
          <pc:sldMk cId="3461624302" sldId="296"/>
        </pc:sldMkLst>
      </pc:sldChg>
      <pc:sldChg chg="modSp mod">
        <pc:chgData name="Jéssica Dias Grácio" userId="ba7441ad-a8d0-4d86-ac81-169adbcbc106" providerId="ADAL" clId="{928BD8C7-8821-40E7-9AA9-FF2A8E1B8D9A}" dt="2025-06-12T12:46:06.817" v="1308" actId="14734"/>
        <pc:sldMkLst>
          <pc:docMk/>
          <pc:sldMk cId="577090399" sldId="297"/>
        </pc:sldMkLst>
        <pc:graphicFrameChg chg="modGraphic">
          <ac:chgData name="Jéssica Dias Grácio" userId="ba7441ad-a8d0-4d86-ac81-169adbcbc106" providerId="ADAL" clId="{928BD8C7-8821-40E7-9AA9-FF2A8E1B8D9A}" dt="2025-06-12T12:46:06.817" v="1308" actId="14734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 mod ord modNotesTx">
        <pc:chgData name="Jéssica Dias Grácio" userId="ba7441ad-a8d0-4d86-ac81-169adbcbc106" providerId="ADAL" clId="{928BD8C7-8821-40E7-9AA9-FF2A8E1B8D9A}" dt="2025-06-12T12:29:10.418" v="1290" actId="20577"/>
        <pc:sldMkLst>
          <pc:docMk/>
          <pc:sldMk cId="3719082563" sldId="298"/>
        </pc:sldMkLst>
        <pc:spChg chg="mod">
          <ac:chgData name="Jéssica Dias Grácio" userId="ba7441ad-a8d0-4d86-ac81-169adbcbc106" providerId="ADAL" clId="{928BD8C7-8821-40E7-9AA9-FF2A8E1B8D9A}" dt="2025-06-12T12:29:10.418" v="1290" actId="20577"/>
          <ac:spMkLst>
            <pc:docMk/>
            <pc:sldMk cId="3719082563" sldId="298"/>
            <ac:spMk id="7" creationId="{285EBAF6-BABD-3BDA-AB35-46B653F73D15}"/>
          </ac:spMkLst>
        </pc:spChg>
      </pc:sldChg>
      <pc:sldChg chg="modNotesTx">
        <pc:chgData name="Jéssica Dias Grácio" userId="ba7441ad-a8d0-4d86-ac81-169adbcbc106" providerId="ADAL" clId="{928BD8C7-8821-40E7-9AA9-FF2A8E1B8D9A}" dt="2025-06-11T17:36:17.659" v="408" actId="313"/>
        <pc:sldMkLst>
          <pc:docMk/>
          <pc:sldMk cId="706882202" sldId="308"/>
        </pc:sldMkLst>
      </pc:sldChg>
      <pc:sldChg chg="modSp mod">
        <pc:chgData name="Jéssica Dias Grácio" userId="ba7441ad-a8d0-4d86-ac81-169adbcbc106" providerId="ADAL" clId="{928BD8C7-8821-40E7-9AA9-FF2A8E1B8D9A}" dt="2025-06-12T12:45:22.223" v="1305" actId="113"/>
        <pc:sldMkLst>
          <pc:docMk/>
          <pc:sldMk cId="221526482" sldId="309"/>
        </pc:sldMkLst>
        <pc:graphicFrameChg chg="mod modGraphic">
          <ac:chgData name="Jéssica Dias Grácio" userId="ba7441ad-a8d0-4d86-ac81-169adbcbc106" providerId="ADAL" clId="{928BD8C7-8821-40E7-9AA9-FF2A8E1B8D9A}" dt="2025-06-12T12:45:22.223" v="1305" actId="113"/>
          <ac:graphicFrameMkLst>
            <pc:docMk/>
            <pc:sldMk cId="221526482" sldId="309"/>
            <ac:graphicFrameMk id="4" creationId="{BA798A86-0F1A-8400-C4D5-CA8433B149FA}"/>
          </ac:graphicFrameMkLst>
        </pc:graphicFrameChg>
      </pc:sldChg>
      <pc:sldChg chg="modSp mod modCm modNotesTx">
        <pc:chgData name="Jéssica Dias Grácio" userId="ba7441ad-a8d0-4d86-ac81-169adbcbc106" providerId="ADAL" clId="{928BD8C7-8821-40E7-9AA9-FF2A8E1B8D9A}" dt="2025-06-12T12:47:25.638" v="1310" actId="113"/>
        <pc:sldMkLst>
          <pc:docMk/>
          <pc:sldMk cId="3677938303" sldId="312"/>
        </pc:sldMkLst>
        <pc:graphicFrameChg chg="modGraphic">
          <ac:chgData name="Jéssica Dias Grácio" userId="ba7441ad-a8d0-4d86-ac81-169adbcbc106" providerId="ADAL" clId="{928BD8C7-8821-40E7-9AA9-FF2A8E1B8D9A}" dt="2025-06-12T12:47:25.638" v="1310" actId="113"/>
          <ac:graphicFrameMkLst>
            <pc:docMk/>
            <pc:sldMk cId="3677938303" sldId="312"/>
            <ac:graphicFrameMk id="6" creationId="{0D5DE487-A0CB-E2F8-B372-039B8567BAE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éssica Dias Grácio" userId="ba7441ad-a8d0-4d86-ac81-169adbcbc106" providerId="ADAL" clId="{928BD8C7-8821-40E7-9AA9-FF2A8E1B8D9A}" dt="2025-06-12T10:35:52.491" v="654" actId="20577"/>
              <pc2:cmMkLst xmlns:pc2="http://schemas.microsoft.com/office/powerpoint/2019/9/main/command">
                <pc:docMk/>
                <pc:sldMk cId="3677938303" sldId="312"/>
                <pc2:cmMk id="{7871790A-7535-46C2-8D5A-26442FCD85F1}"/>
              </pc2:cmMkLst>
            </pc226:cmChg>
          </p:ext>
        </pc:extLst>
      </pc:sldChg>
      <pc:sldChg chg="modSp mod">
        <pc:chgData name="Jéssica Dias Grácio" userId="ba7441ad-a8d0-4d86-ac81-169adbcbc106" providerId="ADAL" clId="{928BD8C7-8821-40E7-9AA9-FF2A8E1B8D9A}" dt="2025-06-11T22:07:48.434" v="505" actId="13926"/>
        <pc:sldMkLst>
          <pc:docMk/>
          <pc:sldMk cId="2011653757" sldId="313"/>
        </pc:sldMkLst>
        <pc:graphicFrameChg chg="modGraphic">
          <ac:chgData name="Jéssica Dias Grácio" userId="ba7441ad-a8d0-4d86-ac81-169adbcbc106" providerId="ADAL" clId="{928BD8C7-8821-40E7-9AA9-FF2A8E1B8D9A}" dt="2025-06-11T22:07:48.434" v="505" actId="13926"/>
          <ac:graphicFrameMkLst>
            <pc:docMk/>
            <pc:sldMk cId="2011653757" sldId="313"/>
            <ac:graphicFrameMk id="8" creationId="{B61C8FE8-5E47-0479-35F7-34FC794532EC}"/>
          </ac:graphicFrameMkLst>
        </pc:graphicFrameChg>
      </pc:sldChg>
      <pc:sldChg chg="addSp modSp mod">
        <pc:chgData name="Jéssica Dias Grácio" userId="ba7441ad-a8d0-4d86-ac81-169adbcbc106" providerId="ADAL" clId="{928BD8C7-8821-40E7-9AA9-FF2A8E1B8D9A}" dt="2025-06-12T11:34:10.043" v="1146" actId="20577"/>
        <pc:sldMkLst>
          <pc:docMk/>
          <pc:sldMk cId="1448296573" sldId="314"/>
        </pc:sldMkLst>
        <pc:spChg chg="add">
          <ac:chgData name="Jéssica Dias Grácio" userId="ba7441ad-a8d0-4d86-ac81-169adbcbc106" providerId="ADAL" clId="{928BD8C7-8821-40E7-9AA9-FF2A8E1B8D9A}" dt="2025-06-12T11:32:04.904" v="1030"/>
          <ac:spMkLst>
            <pc:docMk/>
            <pc:sldMk cId="1448296573" sldId="314"/>
            <ac:spMk id="2" creationId="{CAF9F9E0-5767-2F39-ECCC-779E1BC69AC2}"/>
          </ac:spMkLst>
        </pc:spChg>
        <pc:spChg chg="add">
          <ac:chgData name="Jéssica Dias Grácio" userId="ba7441ad-a8d0-4d86-ac81-169adbcbc106" providerId="ADAL" clId="{928BD8C7-8821-40E7-9AA9-FF2A8E1B8D9A}" dt="2025-06-12T11:32:14.587" v="1039"/>
          <ac:spMkLst>
            <pc:docMk/>
            <pc:sldMk cId="1448296573" sldId="314"/>
            <ac:spMk id="3" creationId="{A6E27678-8C6C-CFF3-0872-A9AB83F8669F}"/>
          </ac:spMkLst>
        </pc:spChg>
        <pc:spChg chg="mod">
          <ac:chgData name="Jéssica Dias Grácio" userId="ba7441ad-a8d0-4d86-ac81-169adbcbc106" providerId="ADAL" clId="{928BD8C7-8821-40E7-9AA9-FF2A8E1B8D9A}" dt="2025-06-12T11:34:10.043" v="1146" actId="20577"/>
          <ac:spMkLst>
            <pc:docMk/>
            <pc:sldMk cId="1448296573" sldId="314"/>
            <ac:spMk id="9" creationId="{A877A26F-2C92-34EC-84E4-D3B9310B3194}"/>
          </ac:spMkLst>
        </pc:spChg>
      </pc:sldChg>
      <pc:sldChg chg="modSp add mod">
        <pc:chgData name="Jéssica Dias Grácio" userId="ba7441ad-a8d0-4d86-ac81-169adbcbc106" providerId="ADAL" clId="{928BD8C7-8821-40E7-9AA9-FF2A8E1B8D9A}" dt="2025-06-12T11:03:51.127" v="1008" actId="1076"/>
        <pc:sldMkLst>
          <pc:docMk/>
          <pc:sldMk cId="766059872" sldId="317"/>
        </pc:sldMkLst>
        <pc:spChg chg="mod">
          <ac:chgData name="Jéssica Dias Grácio" userId="ba7441ad-a8d0-4d86-ac81-169adbcbc106" providerId="ADAL" clId="{928BD8C7-8821-40E7-9AA9-FF2A8E1B8D9A}" dt="2025-06-11T17:07:40.255" v="27" actId="14100"/>
          <ac:spMkLst>
            <pc:docMk/>
            <pc:sldMk cId="766059872" sldId="317"/>
            <ac:spMk id="3" creationId="{8952C64C-FC7D-C34B-D883-D217C723996E}"/>
          </ac:spMkLst>
        </pc:spChg>
        <pc:graphicFrameChg chg="mod modGraphic">
          <ac:chgData name="Jéssica Dias Grácio" userId="ba7441ad-a8d0-4d86-ac81-169adbcbc106" providerId="ADAL" clId="{928BD8C7-8821-40E7-9AA9-FF2A8E1B8D9A}" dt="2025-06-12T11:03:51.127" v="1008" actId="1076"/>
          <ac:graphicFrameMkLst>
            <pc:docMk/>
            <pc:sldMk cId="766059872" sldId="317"/>
            <ac:graphicFrameMk id="5" creationId="{D2770679-2F9F-71B3-C9F0-AD3D67617D3B}"/>
          </ac:graphicFrameMkLst>
        </pc:graphicFrameChg>
      </pc:sldChg>
      <pc:sldChg chg="addSp delSp modSp add mod">
        <pc:chgData name="Jéssica Dias Grácio" userId="ba7441ad-a8d0-4d86-ac81-169adbcbc106" providerId="ADAL" clId="{928BD8C7-8821-40E7-9AA9-FF2A8E1B8D9A}" dt="2025-06-12T10:25:01.096" v="632" actId="1076"/>
        <pc:sldMkLst>
          <pc:docMk/>
          <pc:sldMk cId="3341651331" sldId="318"/>
        </pc:sldMkLst>
        <pc:spChg chg="mod">
          <ac:chgData name="Jéssica Dias Grácio" userId="ba7441ad-a8d0-4d86-ac81-169adbcbc106" providerId="ADAL" clId="{928BD8C7-8821-40E7-9AA9-FF2A8E1B8D9A}" dt="2025-06-12T10:22:48.164" v="612" actId="20577"/>
          <ac:spMkLst>
            <pc:docMk/>
            <pc:sldMk cId="3341651331" sldId="318"/>
            <ac:spMk id="3" creationId="{20BBFD04-64B8-BE37-DF8D-B8C18E306F87}"/>
          </ac:spMkLst>
        </pc:spChg>
        <pc:spChg chg="del mod">
          <ac:chgData name="Jéssica Dias Grácio" userId="ba7441ad-a8d0-4d86-ac81-169adbcbc106" providerId="ADAL" clId="{928BD8C7-8821-40E7-9AA9-FF2A8E1B8D9A}" dt="2025-06-11T17:38:36.283" v="409" actId="478"/>
          <ac:spMkLst>
            <pc:docMk/>
            <pc:sldMk cId="3341651331" sldId="318"/>
            <ac:spMk id="4" creationId="{493B2DEA-EF78-2C86-F79C-F31A1F61F0D6}"/>
          </ac:spMkLst>
        </pc:spChg>
        <pc:spChg chg="mod">
          <ac:chgData name="Jéssica Dias Grácio" userId="ba7441ad-a8d0-4d86-ac81-169adbcbc106" providerId="ADAL" clId="{928BD8C7-8821-40E7-9AA9-FF2A8E1B8D9A}" dt="2025-06-12T10:16:51.631" v="594" actId="1076"/>
          <ac:spMkLst>
            <pc:docMk/>
            <pc:sldMk cId="3341651331" sldId="318"/>
            <ac:spMk id="5" creationId="{BD2494C3-FCF2-5468-F377-BC29D1B41EC4}"/>
          </ac:spMkLst>
        </pc:spChg>
        <pc:spChg chg="del">
          <ac:chgData name="Jéssica Dias Grácio" userId="ba7441ad-a8d0-4d86-ac81-169adbcbc106" providerId="ADAL" clId="{928BD8C7-8821-40E7-9AA9-FF2A8E1B8D9A}" dt="2025-06-11T17:38:38.654" v="410" actId="478"/>
          <ac:spMkLst>
            <pc:docMk/>
            <pc:sldMk cId="3341651331" sldId="318"/>
            <ac:spMk id="6" creationId="{D7E16046-5A38-C847-1987-C57413C4840C}"/>
          </ac:spMkLst>
        </pc:spChg>
        <pc:spChg chg="add del">
          <ac:chgData name="Jéssica Dias Grácio" userId="ba7441ad-a8d0-4d86-ac81-169adbcbc106" providerId="ADAL" clId="{928BD8C7-8821-40E7-9AA9-FF2A8E1B8D9A}" dt="2025-06-12T02:19:39.398" v="568" actId="478"/>
          <ac:spMkLst>
            <pc:docMk/>
            <pc:sldMk cId="3341651331" sldId="318"/>
            <ac:spMk id="7" creationId="{30306D4E-9512-DDA5-4CCC-FDE66A203870}"/>
          </ac:spMkLst>
        </pc:spChg>
        <pc:spChg chg="add del mod">
          <ac:chgData name="Jéssica Dias Grácio" userId="ba7441ad-a8d0-4d86-ac81-169adbcbc106" providerId="ADAL" clId="{928BD8C7-8821-40E7-9AA9-FF2A8E1B8D9A}" dt="2025-06-12T02:19:39.669" v="569" actId="478"/>
          <ac:spMkLst>
            <pc:docMk/>
            <pc:sldMk cId="3341651331" sldId="318"/>
            <ac:spMk id="8" creationId="{7D9A74CE-1C79-B07D-2E68-F37F9A50E46F}"/>
          </ac:spMkLst>
        </pc:spChg>
        <pc:picChg chg="add mod">
          <ac:chgData name="Jéssica Dias Grácio" userId="ba7441ad-a8d0-4d86-ac81-169adbcbc106" providerId="ADAL" clId="{928BD8C7-8821-40E7-9AA9-FF2A8E1B8D9A}" dt="2025-06-12T10:24:02.135" v="619" actId="1076"/>
          <ac:picMkLst>
            <pc:docMk/>
            <pc:sldMk cId="3341651331" sldId="318"/>
            <ac:picMk id="1026" creationId="{D243D000-D98F-4473-079E-61A6E38F745E}"/>
          </ac:picMkLst>
        </pc:picChg>
        <pc:picChg chg="add mod">
          <ac:chgData name="Jéssica Dias Grácio" userId="ba7441ad-a8d0-4d86-ac81-169adbcbc106" providerId="ADAL" clId="{928BD8C7-8821-40E7-9AA9-FF2A8E1B8D9A}" dt="2025-06-12T10:24:44.129" v="628" actId="14100"/>
          <ac:picMkLst>
            <pc:docMk/>
            <pc:sldMk cId="3341651331" sldId="318"/>
            <ac:picMk id="1028" creationId="{7F66D109-232D-E7E5-E5E6-5C699ACC0DFC}"/>
          </ac:picMkLst>
        </pc:picChg>
        <pc:picChg chg="add mod">
          <ac:chgData name="Jéssica Dias Grácio" userId="ba7441ad-a8d0-4d86-ac81-169adbcbc106" providerId="ADAL" clId="{928BD8C7-8821-40E7-9AA9-FF2A8E1B8D9A}" dt="2025-06-12T10:25:01.096" v="632" actId="1076"/>
          <ac:picMkLst>
            <pc:docMk/>
            <pc:sldMk cId="3341651331" sldId="318"/>
            <ac:picMk id="1030" creationId="{BFE5A961-7139-38B6-C78E-EAB6F5072905}"/>
          </ac:picMkLst>
        </pc:picChg>
      </pc:sldChg>
      <pc:sldChg chg="addSp delSp modSp add mod">
        <pc:chgData name="Jéssica Dias Grácio" userId="ba7441ad-a8d0-4d86-ac81-169adbcbc106" providerId="ADAL" clId="{928BD8C7-8821-40E7-9AA9-FF2A8E1B8D9A}" dt="2025-06-12T12:27:56.416" v="1284" actId="1076"/>
        <pc:sldMkLst>
          <pc:docMk/>
          <pc:sldMk cId="4282105348" sldId="319"/>
        </pc:sldMkLst>
        <pc:spChg chg="mod">
          <ac:chgData name="Jéssica Dias Grácio" userId="ba7441ad-a8d0-4d86-ac81-169adbcbc106" providerId="ADAL" clId="{928BD8C7-8821-40E7-9AA9-FF2A8E1B8D9A}" dt="2025-06-12T12:07:50.187" v="1173" actId="20577"/>
          <ac:spMkLst>
            <pc:docMk/>
            <pc:sldMk cId="4282105348" sldId="319"/>
            <ac:spMk id="3" creationId="{7670FD49-6EEA-E96E-AC5B-3CD28F50C470}"/>
          </ac:spMkLst>
        </pc:spChg>
        <pc:spChg chg="del mod">
          <ac:chgData name="Jéssica Dias Grácio" userId="ba7441ad-a8d0-4d86-ac81-169adbcbc106" providerId="ADAL" clId="{928BD8C7-8821-40E7-9AA9-FF2A8E1B8D9A}" dt="2025-06-11T20:25:03.833" v="460" actId="478"/>
          <ac:spMkLst>
            <pc:docMk/>
            <pc:sldMk cId="4282105348" sldId="319"/>
            <ac:spMk id="4" creationId="{294BE130-1E1C-50E4-A9DA-7187BDFB6034}"/>
          </ac:spMkLst>
        </pc:spChg>
        <pc:spChg chg="mod">
          <ac:chgData name="Jéssica Dias Grácio" userId="ba7441ad-a8d0-4d86-ac81-169adbcbc106" providerId="ADAL" clId="{928BD8C7-8821-40E7-9AA9-FF2A8E1B8D9A}" dt="2025-06-11T20:25:32.994" v="466" actId="1076"/>
          <ac:spMkLst>
            <pc:docMk/>
            <pc:sldMk cId="4282105348" sldId="319"/>
            <ac:spMk id="5" creationId="{F9D1C05A-1599-47AD-C13A-5D757EFB420B}"/>
          </ac:spMkLst>
        </pc:spChg>
        <pc:spChg chg="del">
          <ac:chgData name="Jéssica Dias Grácio" userId="ba7441ad-a8d0-4d86-ac81-169adbcbc106" providerId="ADAL" clId="{928BD8C7-8821-40E7-9AA9-FF2A8E1B8D9A}" dt="2025-06-11T20:25:05.948" v="461" actId="478"/>
          <ac:spMkLst>
            <pc:docMk/>
            <pc:sldMk cId="4282105348" sldId="319"/>
            <ac:spMk id="6" creationId="{D1CE5100-299C-2147-8581-C6D40AEDA039}"/>
          </ac:spMkLst>
        </pc:spChg>
        <pc:picChg chg="add del mod">
          <ac:chgData name="Jéssica Dias Grácio" userId="ba7441ad-a8d0-4d86-ac81-169adbcbc106" providerId="ADAL" clId="{928BD8C7-8821-40E7-9AA9-FF2A8E1B8D9A}" dt="2025-06-12T11:09:37.105" v="1009" actId="478"/>
          <ac:picMkLst>
            <pc:docMk/>
            <pc:sldMk cId="4282105348" sldId="319"/>
            <ac:picMk id="8" creationId="{F344B123-9FEF-39A2-2ED4-0E5FBDA3FBC0}"/>
          </ac:picMkLst>
        </pc:picChg>
        <pc:picChg chg="add del mod">
          <ac:chgData name="Jéssica Dias Grácio" userId="ba7441ad-a8d0-4d86-ac81-169adbcbc106" providerId="ADAL" clId="{928BD8C7-8821-40E7-9AA9-FF2A8E1B8D9A}" dt="2025-06-12T11:09:37.461" v="1010" actId="478"/>
          <ac:picMkLst>
            <pc:docMk/>
            <pc:sldMk cId="4282105348" sldId="319"/>
            <ac:picMk id="10" creationId="{3B5622CC-CF2E-346B-532F-FCA43282C324}"/>
          </ac:picMkLst>
        </pc:picChg>
        <pc:picChg chg="add del mod">
          <ac:chgData name="Jéssica Dias Grácio" userId="ba7441ad-a8d0-4d86-ac81-169adbcbc106" providerId="ADAL" clId="{928BD8C7-8821-40E7-9AA9-FF2A8E1B8D9A}" dt="2025-06-12T11:09:38.237" v="1011" actId="478"/>
          <ac:picMkLst>
            <pc:docMk/>
            <pc:sldMk cId="4282105348" sldId="319"/>
            <ac:picMk id="12" creationId="{F63D5C90-7D94-4AC1-78BB-001EDE2F5DC1}"/>
          </ac:picMkLst>
        </pc:picChg>
        <pc:picChg chg="add del mod">
          <ac:chgData name="Jéssica Dias Grácio" userId="ba7441ad-a8d0-4d86-ac81-169adbcbc106" providerId="ADAL" clId="{928BD8C7-8821-40E7-9AA9-FF2A8E1B8D9A}" dt="2025-06-12T12:07:26.393" v="1163" actId="478"/>
          <ac:picMkLst>
            <pc:docMk/>
            <pc:sldMk cId="4282105348" sldId="319"/>
            <ac:picMk id="2050" creationId="{0093ECD6-2153-71A5-69D2-EE4CB0658B22}"/>
          </ac:picMkLst>
        </pc:picChg>
        <pc:picChg chg="add del mod">
          <ac:chgData name="Jéssica Dias Grácio" userId="ba7441ad-a8d0-4d86-ac81-169adbcbc106" providerId="ADAL" clId="{928BD8C7-8821-40E7-9AA9-FF2A8E1B8D9A}" dt="2025-06-12T12:07:26.850" v="1164" actId="478"/>
          <ac:picMkLst>
            <pc:docMk/>
            <pc:sldMk cId="4282105348" sldId="319"/>
            <ac:picMk id="2052" creationId="{A3868BF4-A03B-EAD3-5716-BADA42FD4E8D}"/>
          </ac:picMkLst>
        </pc:picChg>
        <pc:picChg chg="add del mod">
          <ac:chgData name="Jéssica Dias Grácio" userId="ba7441ad-a8d0-4d86-ac81-169adbcbc106" providerId="ADAL" clId="{928BD8C7-8821-40E7-9AA9-FF2A8E1B8D9A}" dt="2025-06-12T12:07:27.224" v="1165" actId="478"/>
          <ac:picMkLst>
            <pc:docMk/>
            <pc:sldMk cId="4282105348" sldId="319"/>
            <ac:picMk id="2054" creationId="{F7EF19C0-91D0-ED49-7FDA-ED7E42FEFB09}"/>
          </ac:picMkLst>
        </pc:picChg>
        <pc:picChg chg="add mod">
          <ac:chgData name="Jéssica Dias Grácio" userId="ba7441ad-a8d0-4d86-ac81-169adbcbc106" providerId="ADAL" clId="{928BD8C7-8821-40E7-9AA9-FF2A8E1B8D9A}" dt="2025-06-12T12:27:36.777" v="1279" actId="14100"/>
          <ac:picMkLst>
            <pc:docMk/>
            <pc:sldMk cId="4282105348" sldId="319"/>
            <ac:picMk id="2056" creationId="{5F70BDF9-21F4-2D13-807F-5ED990AC6DFC}"/>
          </ac:picMkLst>
        </pc:picChg>
        <pc:picChg chg="add mod">
          <ac:chgData name="Jéssica Dias Grácio" userId="ba7441ad-a8d0-4d86-ac81-169adbcbc106" providerId="ADAL" clId="{928BD8C7-8821-40E7-9AA9-FF2A8E1B8D9A}" dt="2025-06-12T12:27:34.697" v="1278" actId="14100"/>
          <ac:picMkLst>
            <pc:docMk/>
            <pc:sldMk cId="4282105348" sldId="319"/>
            <ac:picMk id="2058" creationId="{5721EBFE-0187-E5EF-8350-AB5435CA95BF}"/>
          </ac:picMkLst>
        </pc:picChg>
        <pc:picChg chg="add mod">
          <ac:chgData name="Jéssica Dias Grácio" userId="ba7441ad-a8d0-4d86-ac81-169adbcbc106" providerId="ADAL" clId="{928BD8C7-8821-40E7-9AA9-FF2A8E1B8D9A}" dt="2025-06-12T12:27:56.416" v="1284" actId="1076"/>
          <ac:picMkLst>
            <pc:docMk/>
            <pc:sldMk cId="4282105348" sldId="319"/>
            <ac:picMk id="2060" creationId="{2F7AD726-66D1-6F52-5829-33949A06B409}"/>
          </ac:picMkLst>
        </pc:picChg>
      </pc:sldChg>
      <pc:sldChg chg="addSp delSp modSp add mod">
        <pc:chgData name="Jéssica Dias Grácio" userId="ba7441ad-a8d0-4d86-ac81-169adbcbc106" providerId="ADAL" clId="{928BD8C7-8821-40E7-9AA9-FF2A8E1B8D9A}" dt="2025-06-12T10:16:20.212" v="592" actId="6549"/>
        <pc:sldMkLst>
          <pc:docMk/>
          <pc:sldMk cId="3204792875" sldId="320"/>
        </pc:sldMkLst>
        <pc:spChg chg="mod">
          <ac:chgData name="Jéssica Dias Grácio" userId="ba7441ad-a8d0-4d86-ac81-169adbcbc106" providerId="ADAL" clId="{928BD8C7-8821-40E7-9AA9-FF2A8E1B8D9A}" dt="2025-06-12T02:18:46.183" v="541" actId="20577"/>
          <ac:spMkLst>
            <pc:docMk/>
            <pc:sldMk cId="3204792875" sldId="320"/>
            <ac:spMk id="2" creationId="{BAB2DA8D-97D2-26BD-253A-91688E54FFF4}"/>
          </ac:spMkLst>
        </pc:spChg>
        <pc:spChg chg="del mod">
          <ac:chgData name="Jéssica Dias Grácio" userId="ba7441ad-a8d0-4d86-ac81-169adbcbc106" providerId="ADAL" clId="{928BD8C7-8821-40E7-9AA9-FF2A8E1B8D9A}" dt="2025-06-12T02:16:59.327" v="509" actId="478"/>
          <ac:spMkLst>
            <pc:docMk/>
            <pc:sldMk cId="3204792875" sldId="320"/>
            <ac:spMk id="3" creationId="{81EE80E9-B1B6-26EC-B9E4-F20A85CDBE54}"/>
          </ac:spMkLst>
        </pc:spChg>
        <pc:spChg chg="add del mod">
          <ac:chgData name="Jéssica Dias Grácio" userId="ba7441ad-a8d0-4d86-ac81-169adbcbc106" providerId="ADAL" clId="{928BD8C7-8821-40E7-9AA9-FF2A8E1B8D9A}" dt="2025-06-12T10:16:20.212" v="592" actId="6549"/>
          <ac:spMkLst>
            <pc:docMk/>
            <pc:sldMk cId="3204792875" sldId="320"/>
            <ac:spMk id="4" creationId="{13E4097E-DE1E-B2BA-DEF4-9E3EB1FF202F}"/>
          </ac:spMkLst>
        </pc:spChg>
        <pc:spChg chg="del">
          <ac:chgData name="Jéssica Dias Grácio" userId="ba7441ad-a8d0-4d86-ac81-169adbcbc106" providerId="ADAL" clId="{928BD8C7-8821-40E7-9AA9-FF2A8E1B8D9A}" dt="2025-06-12T02:17:01.690" v="510" actId="478"/>
          <ac:spMkLst>
            <pc:docMk/>
            <pc:sldMk cId="3204792875" sldId="320"/>
            <ac:spMk id="5" creationId="{ECD55AF7-6C1B-4BC4-079B-E49C08F5C2BB}"/>
          </ac:spMkLst>
        </pc:spChg>
        <pc:spChg chg="add del mod">
          <ac:chgData name="Jéssica Dias Grácio" userId="ba7441ad-a8d0-4d86-ac81-169adbcbc106" providerId="ADAL" clId="{928BD8C7-8821-40E7-9AA9-FF2A8E1B8D9A}" dt="2025-06-12T02:18:54.537" v="552" actId="1076"/>
          <ac:spMkLst>
            <pc:docMk/>
            <pc:sldMk cId="3204792875" sldId="320"/>
            <ac:spMk id="6" creationId="{15D7EE4A-30D0-BFB6-5890-4694B912F975}"/>
          </ac:spMkLst>
        </pc:spChg>
        <pc:picChg chg="add mod">
          <ac:chgData name="Jéssica Dias Grácio" userId="ba7441ad-a8d0-4d86-ac81-169adbcbc106" providerId="ADAL" clId="{928BD8C7-8821-40E7-9AA9-FF2A8E1B8D9A}" dt="2025-06-12T02:19:16.462" v="562" actId="14100"/>
          <ac:picMkLst>
            <pc:docMk/>
            <pc:sldMk cId="3204792875" sldId="320"/>
            <ac:picMk id="8" creationId="{135042A3-9916-7D9E-ECDF-8D09D1EBDC08}"/>
          </ac:picMkLst>
        </pc:picChg>
        <pc:picChg chg="add mod">
          <ac:chgData name="Jéssica Dias Grácio" userId="ba7441ad-a8d0-4d86-ac81-169adbcbc106" providerId="ADAL" clId="{928BD8C7-8821-40E7-9AA9-FF2A8E1B8D9A}" dt="2025-06-12T02:19:25.613" v="567" actId="1076"/>
          <ac:picMkLst>
            <pc:docMk/>
            <pc:sldMk cId="3204792875" sldId="320"/>
            <ac:picMk id="10" creationId="{5AF9689D-DD82-865E-2BFA-D1F1716B9FEB}"/>
          </ac:picMkLst>
        </pc:picChg>
        <pc:picChg chg="add mod">
          <ac:chgData name="Jéssica Dias Grácio" userId="ba7441ad-a8d0-4d86-ac81-169adbcbc106" providerId="ADAL" clId="{928BD8C7-8821-40E7-9AA9-FF2A8E1B8D9A}" dt="2025-06-12T02:19:06.932" v="560" actId="1076"/>
          <ac:picMkLst>
            <pc:docMk/>
            <pc:sldMk cId="3204792875" sldId="320"/>
            <ac:picMk id="12" creationId="{BEE5ECFF-2277-6842-B1D7-690C070B5163}"/>
          </ac:picMkLst>
        </pc:picChg>
      </pc:sldChg>
      <pc:sldChg chg="add del ord">
        <pc:chgData name="Jéssica Dias Grácio" userId="ba7441ad-a8d0-4d86-ac81-169adbcbc106" providerId="ADAL" clId="{928BD8C7-8821-40E7-9AA9-FF2A8E1B8D9A}" dt="2025-06-11T17:33:35.882" v="79" actId="2696"/>
        <pc:sldMkLst>
          <pc:docMk/>
          <pc:sldMk cId="1885973958" sldId="321"/>
        </pc:sldMkLst>
      </pc:sldChg>
      <pc:sldChg chg="addSp delSp modSp del mod">
        <pc:chgData name="Jéssica Dias Grácio" userId="ba7441ad-a8d0-4d86-ac81-169adbcbc106" providerId="ADAL" clId="{928BD8C7-8821-40E7-9AA9-FF2A8E1B8D9A}" dt="2025-06-12T12:48:28.576" v="1316" actId="2696"/>
        <pc:sldMkLst>
          <pc:docMk/>
          <pc:sldMk cId="2137503624" sldId="322"/>
        </pc:sldMkLst>
        <pc:spChg chg="add mod">
          <ac:chgData name="Jéssica Dias Grácio" userId="ba7441ad-a8d0-4d86-ac81-169adbcbc106" providerId="ADAL" clId="{928BD8C7-8821-40E7-9AA9-FF2A8E1B8D9A}" dt="2025-06-12T12:48:25.698" v="1315" actId="478"/>
          <ac:spMkLst>
            <pc:docMk/>
            <pc:sldMk cId="2137503624" sldId="322"/>
            <ac:spMk id="3" creationId="{81F55E46-6C2D-7141-5434-6D7FEC956285}"/>
          </ac:spMkLst>
        </pc:spChg>
        <pc:spChg chg="del mod">
          <ac:chgData name="Jéssica Dias Grácio" userId="ba7441ad-a8d0-4d86-ac81-169adbcbc106" providerId="ADAL" clId="{928BD8C7-8821-40E7-9AA9-FF2A8E1B8D9A}" dt="2025-06-12T12:48:25.698" v="1315" actId="478"/>
          <ac:spMkLst>
            <pc:docMk/>
            <pc:sldMk cId="2137503624" sldId="322"/>
            <ac:spMk id="603" creationId="{3374921C-67C3-82B4-117A-22020F2E967C}"/>
          </ac:spMkLst>
        </pc:spChg>
      </pc:sldChg>
      <pc:sldChg chg="addSp delSp modSp add mod">
        <pc:chgData name="Jéssica Dias Grácio" userId="ba7441ad-a8d0-4d86-ac81-169adbcbc106" providerId="ADAL" clId="{928BD8C7-8821-40E7-9AA9-FF2A8E1B8D9A}" dt="2025-06-12T10:51:01.352" v="881" actId="1076"/>
        <pc:sldMkLst>
          <pc:docMk/>
          <pc:sldMk cId="2199048067" sldId="323"/>
        </pc:sldMkLst>
        <pc:spChg chg="mod">
          <ac:chgData name="Jéssica Dias Grácio" userId="ba7441ad-a8d0-4d86-ac81-169adbcbc106" providerId="ADAL" clId="{928BD8C7-8821-40E7-9AA9-FF2A8E1B8D9A}" dt="2025-06-12T10:49:53.942" v="869" actId="20577"/>
          <ac:spMkLst>
            <pc:docMk/>
            <pc:sldMk cId="2199048067" sldId="323"/>
            <ac:spMk id="997" creationId="{66CC9E00-3487-D5FD-D2CF-C4EF939BDC27}"/>
          </ac:spMkLst>
        </pc:spChg>
        <pc:picChg chg="del">
          <ac:chgData name="Jéssica Dias Grácio" userId="ba7441ad-a8d0-4d86-ac81-169adbcbc106" providerId="ADAL" clId="{928BD8C7-8821-40E7-9AA9-FF2A8E1B8D9A}" dt="2025-06-12T10:48:51.288" v="778" actId="478"/>
          <ac:picMkLst>
            <pc:docMk/>
            <pc:sldMk cId="2199048067" sldId="323"/>
            <ac:picMk id="2" creationId="{938C91B0-A6E5-31D2-2A02-0E5CC4F50423}"/>
          </ac:picMkLst>
        </pc:picChg>
        <pc:picChg chg="del">
          <ac:chgData name="Jéssica Dias Grácio" userId="ba7441ad-a8d0-4d86-ac81-169adbcbc106" providerId="ADAL" clId="{928BD8C7-8821-40E7-9AA9-FF2A8E1B8D9A}" dt="2025-06-12T10:48:51.917" v="779" actId="478"/>
          <ac:picMkLst>
            <pc:docMk/>
            <pc:sldMk cId="2199048067" sldId="323"/>
            <ac:picMk id="3" creationId="{DCD9B0BC-75BD-2C9C-161A-9CE442AAD1F4}"/>
          </ac:picMkLst>
        </pc:picChg>
        <pc:picChg chg="del">
          <ac:chgData name="Jéssica Dias Grácio" userId="ba7441ad-a8d0-4d86-ac81-169adbcbc106" providerId="ADAL" clId="{928BD8C7-8821-40E7-9AA9-FF2A8E1B8D9A}" dt="2025-06-12T10:48:52.302" v="780" actId="478"/>
          <ac:picMkLst>
            <pc:docMk/>
            <pc:sldMk cId="2199048067" sldId="323"/>
            <ac:picMk id="4" creationId="{4E86B60C-58A4-0ACA-CDDA-33F02BD095C0}"/>
          </ac:picMkLst>
        </pc:picChg>
        <pc:picChg chg="add mod">
          <ac:chgData name="Jéssica Dias Grácio" userId="ba7441ad-a8d0-4d86-ac81-169adbcbc106" providerId="ADAL" clId="{928BD8C7-8821-40E7-9AA9-FF2A8E1B8D9A}" dt="2025-06-12T10:50:26.700" v="874" actId="1076"/>
          <ac:picMkLst>
            <pc:docMk/>
            <pc:sldMk cId="2199048067" sldId="323"/>
            <ac:picMk id="6" creationId="{28705962-995E-A534-887A-72A806500CDE}"/>
          </ac:picMkLst>
        </pc:picChg>
        <pc:picChg chg="add mod">
          <ac:chgData name="Jéssica Dias Grácio" userId="ba7441ad-a8d0-4d86-ac81-169adbcbc106" providerId="ADAL" clId="{928BD8C7-8821-40E7-9AA9-FF2A8E1B8D9A}" dt="2025-06-12T10:50:44.955" v="878" actId="14100"/>
          <ac:picMkLst>
            <pc:docMk/>
            <pc:sldMk cId="2199048067" sldId="323"/>
            <ac:picMk id="8" creationId="{F29E96D3-2EA8-9BCE-23D9-6D290F2C366C}"/>
          </ac:picMkLst>
        </pc:picChg>
        <pc:picChg chg="add mod">
          <ac:chgData name="Jéssica Dias Grácio" userId="ba7441ad-a8d0-4d86-ac81-169adbcbc106" providerId="ADAL" clId="{928BD8C7-8821-40E7-9AA9-FF2A8E1B8D9A}" dt="2025-06-12T10:51:01.352" v="881" actId="1076"/>
          <ac:picMkLst>
            <pc:docMk/>
            <pc:sldMk cId="2199048067" sldId="323"/>
            <ac:picMk id="10" creationId="{A7505062-5E27-44FA-E775-727C45A06D50}"/>
          </ac:picMkLst>
        </pc:picChg>
      </pc:sldChg>
    </pc:docChg>
  </pc:docChgLst>
  <pc:docChgLst>
    <pc:chgData name="Eliana Domingues Oliveira" userId="S::2240276@my.ipleiria.pt::3e87a451-72f5-4689-9e94-02e3647f132f" providerId="AD" clId="Web-{1EF901C5-3ED0-264A-9051-4254789D4830}"/>
    <pc:docChg chg="delSld modSld">
      <pc:chgData name="Eliana Domingues Oliveira" userId="S::2240276@my.ipleiria.pt::3e87a451-72f5-4689-9e94-02e3647f132f" providerId="AD" clId="Web-{1EF901C5-3ED0-264A-9051-4254789D4830}" dt="2025-06-09T22:45:30.279" v="1077"/>
      <pc:docMkLst>
        <pc:docMk/>
      </pc:docMkLst>
      <pc:sldChg chg="del">
        <pc:chgData name="Eliana Domingues Oliveira" userId="S::2240276@my.ipleiria.pt::3e87a451-72f5-4689-9e94-02e3647f132f" providerId="AD" clId="Web-{1EF901C5-3ED0-264A-9051-4254789D4830}" dt="2025-06-09T21:27:53.468" v="79"/>
        <pc:sldMkLst>
          <pc:docMk/>
          <pc:sldMk cId="0" sldId="257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6:42.325" v="69"/>
        <pc:sldMkLst>
          <pc:docMk/>
          <pc:sldMk cId="0" sldId="262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6:46.638" v="70"/>
        <pc:sldMkLst>
          <pc:docMk/>
          <pc:sldMk cId="0" sldId="266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6:50.700" v="71"/>
        <pc:sldMkLst>
          <pc:docMk/>
          <pc:sldMk cId="0" sldId="268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6:56.966" v="72"/>
        <pc:sldMkLst>
          <pc:docMk/>
          <pc:sldMk cId="0" sldId="269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6:59.826" v="73"/>
        <pc:sldMkLst>
          <pc:docMk/>
          <pc:sldMk cId="0" sldId="270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7:02.092" v="74"/>
        <pc:sldMkLst>
          <pc:docMk/>
          <pc:sldMk cId="0" sldId="271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7:12.514" v="75"/>
        <pc:sldMkLst>
          <pc:docMk/>
          <pc:sldMk cId="0" sldId="273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7:20.373" v="76"/>
        <pc:sldMkLst>
          <pc:docMk/>
          <pc:sldMk cId="0" sldId="277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7:34.171" v="77"/>
        <pc:sldMkLst>
          <pc:docMk/>
          <pc:sldMk cId="0" sldId="281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7:48.765" v="78"/>
        <pc:sldMkLst>
          <pc:docMk/>
          <pc:sldMk cId="0" sldId="284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8:13.594" v="82"/>
        <pc:sldMkLst>
          <pc:docMk/>
          <pc:sldMk cId="0" sldId="286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8:06.250" v="80"/>
        <pc:sldMkLst>
          <pc:docMk/>
          <pc:sldMk cId="0" sldId="287"/>
        </pc:sldMkLst>
      </pc:sldChg>
      <pc:sldChg chg="del">
        <pc:chgData name="Eliana Domingues Oliveira" userId="S::2240276@my.ipleiria.pt::3e87a451-72f5-4689-9e94-02e3647f132f" providerId="AD" clId="Web-{1EF901C5-3ED0-264A-9051-4254789D4830}" dt="2025-06-09T21:28:09.547" v="81"/>
        <pc:sldMkLst>
          <pc:docMk/>
          <pc:sldMk cId="0" sldId="288"/>
        </pc:sldMkLst>
      </pc:sldChg>
      <pc:sldChg chg="modSp">
        <pc:chgData name="Eliana Domingues Oliveira" userId="S::2240276@my.ipleiria.pt::3e87a451-72f5-4689-9e94-02e3647f132f" providerId="AD" clId="Web-{1EF901C5-3ED0-264A-9051-4254789D4830}" dt="2025-06-09T22:19:06.952" v="1055" actId="20577"/>
        <pc:sldMkLst>
          <pc:docMk/>
          <pc:sldMk cId="2006322358" sldId="293"/>
        </pc:sldMkLst>
        <pc:spChg chg="mod">
          <ac:chgData name="Eliana Domingues Oliveira" userId="S::2240276@my.ipleiria.pt::3e87a451-72f5-4689-9e94-02e3647f132f" providerId="AD" clId="Web-{1EF901C5-3ED0-264A-9051-4254789D4830}" dt="2025-06-09T22:18:20.294" v="1040" actId="20577"/>
          <ac:spMkLst>
            <pc:docMk/>
            <pc:sldMk cId="2006322358" sldId="293"/>
            <ac:spMk id="603" creationId="{C1B0CE12-2552-DB91-CBD1-B7479DEBDFB7}"/>
          </ac:spMkLst>
        </pc:spChg>
        <pc:spChg chg="mod">
          <ac:chgData name="Eliana Domingues Oliveira" userId="S::2240276@my.ipleiria.pt::3e87a451-72f5-4689-9e94-02e3647f132f" providerId="AD" clId="Web-{1EF901C5-3ED0-264A-9051-4254789D4830}" dt="2025-06-09T22:19:04.109" v="1054" actId="20577"/>
          <ac:spMkLst>
            <pc:docMk/>
            <pc:sldMk cId="2006322358" sldId="293"/>
            <ac:spMk id="604" creationId="{084D105A-9493-63F3-DDF4-BD10BE8A537D}"/>
          </ac:spMkLst>
        </pc:spChg>
        <pc:spChg chg="mod">
          <ac:chgData name="Eliana Domingues Oliveira" userId="S::2240276@my.ipleiria.pt::3e87a451-72f5-4689-9e94-02e3647f132f" providerId="AD" clId="Web-{1EF901C5-3ED0-264A-9051-4254789D4830}" dt="2025-06-09T22:19:06.952" v="1055" actId="20577"/>
          <ac:spMkLst>
            <pc:docMk/>
            <pc:sldMk cId="2006322358" sldId="293"/>
            <ac:spMk id="605" creationId="{855E4862-DD2F-4AD9-5B7F-A7FA5946FB07}"/>
          </ac:spMkLst>
        </pc:spChg>
        <pc:spChg chg="mod">
          <ac:chgData name="Eliana Domingues Oliveira" userId="S::2240276@my.ipleiria.pt::3e87a451-72f5-4689-9e94-02e3647f132f" providerId="AD" clId="Web-{1EF901C5-3ED0-264A-9051-4254789D4830}" dt="2025-06-09T22:17:59.262" v="1018" actId="20577"/>
          <ac:spMkLst>
            <pc:docMk/>
            <pc:sldMk cId="2006322358" sldId="293"/>
            <ac:spMk id="606" creationId="{A96086E7-C414-8AF6-8A77-1B5A25B92D42}"/>
          </ac:spMkLst>
        </pc:spChg>
        <pc:spChg chg="mod">
          <ac:chgData name="Eliana Domingues Oliveira" userId="S::2240276@my.ipleiria.pt::3e87a451-72f5-4689-9e94-02e3647f132f" providerId="AD" clId="Web-{1EF901C5-3ED0-264A-9051-4254789D4830}" dt="2025-06-09T22:18:02.200" v="1020" actId="20577"/>
          <ac:spMkLst>
            <pc:docMk/>
            <pc:sldMk cId="2006322358" sldId="293"/>
            <ac:spMk id="607" creationId="{BBFB3DEF-DDBD-5545-53EF-E0B683422CCF}"/>
          </ac:spMkLst>
        </pc:spChg>
      </pc:sldChg>
      <pc:sldChg chg="modSp">
        <pc:chgData name="Eliana Domingues Oliveira" userId="S::2240276@my.ipleiria.pt::3e87a451-72f5-4689-9e94-02e3647f132f" providerId="AD" clId="Web-{1EF901C5-3ED0-264A-9051-4254789D4830}" dt="2025-06-09T21:23:36.459" v="68" actId="20577"/>
        <pc:sldMkLst>
          <pc:docMk/>
          <pc:sldMk cId="1609410383" sldId="299"/>
        </pc:sldMkLst>
        <pc:spChg chg="mod">
          <ac:chgData name="Eliana Domingues Oliveira" userId="S::2240276@my.ipleiria.pt::3e87a451-72f5-4689-9e94-02e3647f132f" providerId="AD" clId="Web-{1EF901C5-3ED0-264A-9051-4254789D4830}" dt="2025-06-09T21:23:36.459" v="68" actId="20577"/>
          <ac:spMkLst>
            <pc:docMk/>
            <pc:sldMk cId="1609410383" sldId="299"/>
            <ac:spMk id="5" creationId="{E9410FEF-EA86-A3A4-B771-3FD4924560C8}"/>
          </ac:spMkLst>
        </pc:spChg>
      </pc:sldChg>
      <pc:sldChg chg="modSp">
        <pc:chgData name="Eliana Domingues Oliveira" userId="S::2240276@my.ipleiria.pt::3e87a451-72f5-4689-9e94-02e3647f132f" providerId="AD" clId="Web-{1EF901C5-3ED0-264A-9051-4254789D4830}" dt="2025-06-09T22:12:04.624" v="978" actId="20577"/>
        <pc:sldMkLst>
          <pc:docMk/>
          <pc:sldMk cId="2031461878" sldId="301"/>
        </pc:sldMkLst>
        <pc:spChg chg="mod">
          <ac:chgData name="Eliana Domingues Oliveira" userId="S::2240276@my.ipleiria.pt::3e87a451-72f5-4689-9e94-02e3647f132f" providerId="AD" clId="Web-{1EF901C5-3ED0-264A-9051-4254789D4830}" dt="2025-06-09T22:12:04.624" v="978" actId="20577"/>
          <ac:spMkLst>
            <pc:docMk/>
            <pc:sldMk cId="2031461878" sldId="301"/>
            <ac:spMk id="2" creationId="{666A1FF3-B07F-AFFA-00EF-A1D093A8DDB9}"/>
          </ac:spMkLst>
        </pc:spChg>
        <pc:graphicFrameChg chg="mod modGraphic">
          <ac:chgData name="Eliana Domingues Oliveira" userId="S::2240276@my.ipleiria.pt::3e87a451-72f5-4689-9e94-02e3647f132f" providerId="AD" clId="Web-{1EF901C5-3ED0-264A-9051-4254789D4830}" dt="2025-06-09T21:28:37.908" v="92"/>
          <ac:graphicFrameMkLst>
            <pc:docMk/>
            <pc:sldMk cId="2031461878" sldId="301"/>
            <ac:graphicFrameMk id="8" creationId="{7B5ADD20-A41E-41EE-B213-3D25244A7D31}"/>
          </ac:graphicFrameMkLst>
        </pc:graphicFrameChg>
      </pc:sldChg>
      <pc:sldChg chg="addSp modSp">
        <pc:chgData name="Eliana Domingues Oliveira" userId="S::2240276@my.ipleiria.pt::3e87a451-72f5-4689-9e94-02e3647f132f" providerId="AD" clId="Web-{1EF901C5-3ED0-264A-9051-4254789D4830}" dt="2025-06-09T22:13:56.363" v="980" actId="1076"/>
        <pc:sldMkLst>
          <pc:docMk/>
          <pc:sldMk cId="550323317" sldId="304"/>
        </pc:sldMkLst>
        <pc:spChg chg="mod">
          <ac:chgData name="Eliana Domingues Oliveira" userId="S::2240276@my.ipleiria.pt::3e87a451-72f5-4689-9e94-02e3647f132f" providerId="AD" clId="Web-{1EF901C5-3ED0-264A-9051-4254789D4830}" dt="2025-06-09T22:11:47.983" v="967" actId="20577"/>
          <ac:spMkLst>
            <pc:docMk/>
            <pc:sldMk cId="550323317" sldId="304"/>
            <ac:spMk id="2" creationId="{A10B7A2C-024F-6597-124C-7F1FB30D07DC}"/>
          </ac:spMkLst>
        </pc:spChg>
        <pc:graphicFrameChg chg="modGraphic">
          <ac:chgData name="Eliana Domingues Oliveira" userId="S::2240276@my.ipleiria.pt::3e87a451-72f5-4689-9e94-02e3647f132f" providerId="AD" clId="Web-{1EF901C5-3ED0-264A-9051-4254789D4830}" dt="2025-06-09T21:31:56.712" v="95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addSp delSp modSp">
        <pc:chgData name="Eliana Domingues Oliveira" userId="S::2240276@my.ipleiria.pt::3e87a451-72f5-4689-9e94-02e3647f132f" providerId="AD" clId="Web-{1EF901C5-3ED0-264A-9051-4254789D4830}" dt="2025-06-09T21:52:50.902" v="272"/>
        <pc:sldMkLst>
          <pc:docMk/>
          <pc:sldMk cId="901458963" sldId="305"/>
        </pc:sldMkLst>
        <pc:spChg chg="mod">
          <ac:chgData name="Eliana Domingues Oliveira" userId="S::2240276@my.ipleiria.pt::3e87a451-72f5-4689-9e94-02e3647f132f" providerId="AD" clId="Web-{1EF901C5-3ED0-264A-9051-4254789D4830}" dt="2025-06-09T21:20:00.357" v="61" actId="20577"/>
          <ac:spMkLst>
            <pc:docMk/>
            <pc:sldMk cId="901458963" sldId="305"/>
            <ac:spMk id="26" creationId="{734F5BC0-D788-0F13-DCB9-35E944331224}"/>
          </ac:spMkLst>
        </pc:spChg>
        <pc:graphicFrameChg chg="add mod modGraphic">
          <ac:chgData name="Eliana Domingues Oliveira" userId="S::2240276@my.ipleiria.pt::3e87a451-72f5-4689-9e94-02e3647f132f" providerId="AD" clId="Web-{1EF901C5-3ED0-264A-9051-4254789D4830}" dt="2025-06-09T21:52:50.902" v="272"/>
          <ac:graphicFrameMkLst>
            <pc:docMk/>
            <pc:sldMk cId="901458963" sldId="305"/>
            <ac:graphicFrameMk id="3" creationId="{770AF2EC-67DF-85A5-44C0-D1B93C68B3B1}"/>
          </ac:graphicFrameMkLst>
        </pc:graphicFrameChg>
      </pc:sldChg>
      <pc:sldChg chg="addSp delSp modSp">
        <pc:chgData name="Eliana Domingues Oliveira" userId="S::2240276@my.ipleiria.pt::3e87a451-72f5-4689-9e94-02e3647f132f" providerId="AD" clId="Web-{1EF901C5-3ED0-264A-9051-4254789D4830}" dt="2025-06-09T22:45:30.279" v="1077"/>
        <pc:sldMkLst>
          <pc:docMk/>
          <pc:sldMk cId="3884716591" sldId="311"/>
        </pc:sldMkLst>
        <pc:graphicFrameChg chg="mod modGraphic">
          <ac:chgData name="Eliana Domingues Oliveira" userId="S::2240276@my.ipleiria.pt::3e87a451-72f5-4689-9e94-02e3647f132f" providerId="AD" clId="Web-{1EF901C5-3ED0-264A-9051-4254789D4830}" dt="2025-06-09T22:45:30.279" v="1077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</pc:docChg>
  </pc:docChgLst>
  <pc:docChgLst>
    <pc:chgData name="Eliana Domingues Oliveira" userId="S::2240276@my.ipleiria.pt::3e87a451-72f5-4689-9e94-02e3647f132f" providerId="AD" clId="Web-{BCB5B005-F135-4319-C552-60C2A9BFBACE}"/>
    <pc:docChg chg="modSld">
      <pc:chgData name="Eliana Domingues Oliveira" userId="S::2240276@my.ipleiria.pt::3e87a451-72f5-4689-9e94-02e3647f132f" providerId="AD" clId="Web-{BCB5B005-F135-4319-C552-60C2A9BFBACE}" dt="2025-06-10T18:59:53.659" v="99" actId="14100"/>
      <pc:docMkLst>
        <pc:docMk/>
      </pc:docMkLst>
      <pc:sldChg chg="modSp">
        <pc:chgData name="Eliana Domingues Oliveira" userId="S::2240276@my.ipleiria.pt::3e87a451-72f5-4689-9e94-02e3647f132f" providerId="AD" clId="Web-{BCB5B005-F135-4319-C552-60C2A9BFBACE}" dt="2025-06-10T18:47:51.699" v="77" actId="20577"/>
        <pc:sldMkLst>
          <pc:docMk/>
          <pc:sldMk cId="0" sldId="258"/>
        </pc:sldMkLst>
        <pc:spChg chg="mod">
          <ac:chgData name="Eliana Domingues Oliveira" userId="S::2240276@my.ipleiria.pt::3e87a451-72f5-4689-9e94-02e3647f132f" providerId="AD" clId="Web-{BCB5B005-F135-4319-C552-60C2A9BFBACE}" dt="2025-06-10T18:47:44.371" v="75" actId="20577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Eliana Domingues Oliveira" userId="S::2240276@my.ipleiria.pt::3e87a451-72f5-4689-9e94-02e3647f132f" providerId="AD" clId="Web-{BCB5B005-F135-4319-C552-60C2A9BFBACE}" dt="2025-06-10T18:47:51.699" v="77" actId="20577"/>
          <ac:spMkLst>
            <pc:docMk/>
            <pc:sldMk cId="0" sldId="258"/>
            <ac:spMk id="453" creationId="{00000000-0000-0000-0000-000000000000}"/>
          </ac:spMkLst>
        </pc:spChg>
      </pc:sldChg>
      <pc:sldChg chg="addSp modSp">
        <pc:chgData name="Eliana Domingues Oliveira" userId="S::2240276@my.ipleiria.pt::3e87a451-72f5-4689-9e94-02e3647f132f" providerId="AD" clId="Web-{BCB5B005-F135-4319-C552-60C2A9BFBACE}" dt="2025-06-10T18:59:53.659" v="99" actId="14100"/>
        <pc:sldMkLst>
          <pc:docMk/>
          <pc:sldMk cId="2011653757" sldId="313"/>
        </pc:sldMkLst>
        <pc:spChg chg="mod">
          <ac:chgData name="Eliana Domingues Oliveira" userId="S::2240276@my.ipleiria.pt::3e87a451-72f5-4689-9e94-02e3647f132f" providerId="AD" clId="Web-{BCB5B005-F135-4319-C552-60C2A9BFBACE}" dt="2025-06-10T18:43:48.879" v="47" actId="1076"/>
          <ac:spMkLst>
            <pc:docMk/>
            <pc:sldMk cId="2011653757" sldId="313"/>
            <ac:spMk id="5" creationId="{DEFE0223-CCB9-FDF8-1459-C4A5FE16541B}"/>
          </ac:spMkLst>
        </pc:spChg>
        <pc:graphicFrameChg chg="mod">
          <ac:chgData name="Eliana Domingues Oliveira" userId="S::2240276@my.ipleiria.pt::3e87a451-72f5-4689-9e94-02e3647f132f" providerId="AD" clId="Web-{BCB5B005-F135-4319-C552-60C2A9BFBACE}" dt="2025-06-10T18:43:44.191" v="46" actId="1076"/>
          <ac:graphicFrameMkLst>
            <pc:docMk/>
            <pc:sldMk cId="2011653757" sldId="313"/>
            <ac:graphicFrameMk id="8" creationId="{B61C8FE8-5E47-0479-35F7-34FC794532EC}"/>
          </ac:graphicFrameMkLst>
        </pc:graphicFrameChg>
      </pc:sldChg>
      <pc:sldChg chg="modSp">
        <pc:chgData name="Eliana Domingues Oliveira" userId="S::2240276@my.ipleiria.pt::3e87a451-72f5-4689-9e94-02e3647f132f" providerId="AD" clId="Web-{BCB5B005-F135-4319-C552-60C2A9BFBACE}" dt="2025-06-10T18:43:22.815" v="45" actId="20577"/>
        <pc:sldMkLst>
          <pc:docMk/>
          <pc:sldMk cId="1448296573" sldId="314"/>
        </pc:sldMkLst>
        <pc:spChg chg="mod">
          <ac:chgData name="Eliana Domingues Oliveira" userId="S::2240276@my.ipleiria.pt::3e87a451-72f5-4689-9e94-02e3647f132f" providerId="AD" clId="Web-{BCB5B005-F135-4319-C552-60C2A9BFBACE}" dt="2025-06-10T18:43:22.815" v="45" actId="20577"/>
          <ac:spMkLst>
            <pc:docMk/>
            <pc:sldMk cId="1448296573" sldId="314"/>
            <ac:spMk id="9" creationId="{A877A26F-2C92-34EC-84E4-D3B9310B3194}"/>
          </ac:spMkLst>
        </pc:spChg>
      </pc:sldChg>
      <pc:sldChg chg="delSp">
        <pc:chgData name="Eliana Domingues Oliveira" userId="S::2240276@my.ipleiria.pt::3e87a451-72f5-4689-9e94-02e3647f132f" providerId="AD" clId="Web-{BCB5B005-F135-4319-C552-60C2A9BFBACE}" dt="2025-06-10T18:44:25.192" v="51"/>
        <pc:sldMkLst>
          <pc:docMk/>
          <pc:sldMk cId="41115837" sldId="315"/>
        </pc:sldMkLst>
      </pc:sldChg>
    </pc:docChg>
  </pc:docChgLst>
  <pc:docChgLst>
    <pc:chgData name="Eliana Domingues Oliveira" userId="S::2240276@my.ipleiria.pt::3e87a451-72f5-4689-9e94-02e3647f132f" providerId="AD" clId="Web-{358F0CB7-4294-8FF9-3D4D-E9D990B82AA9}"/>
    <pc:docChg chg="modSld">
      <pc:chgData name="Eliana Domingues Oliveira" userId="S::2240276@my.ipleiria.pt::3e87a451-72f5-4689-9e94-02e3647f132f" providerId="AD" clId="Web-{358F0CB7-4294-8FF9-3D4D-E9D990B82AA9}" dt="2025-06-12T02:22:13.716" v="359" actId="20577"/>
      <pc:docMkLst>
        <pc:docMk/>
      </pc:docMkLst>
      <pc:sldChg chg="modSp">
        <pc:chgData name="Eliana Domingues Oliveira" userId="S::2240276@my.ipleiria.pt::3e87a451-72f5-4689-9e94-02e3647f132f" providerId="AD" clId="Web-{358F0CB7-4294-8FF9-3D4D-E9D990B82AA9}" dt="2025-06-12T02:22:13.716" v="359" actId="20577"/>
        <pc:sldMkLst>
          <pc:docMk/>
          <pc:sldMk cId="2006322358" sldId="293"/>
        </pc:sldMkLst>
        <pc:spChg chg="mod">
          <ac:chgData name="Eliana Domingues Oliveira" userId="S::2240276@my.ipleiria.pt::3e87a451-72f5-4689-9e94-02e3647f132f" providerId="AD" clId="Web-{358F0CB7-4294-8FF9-3D4D-E9D990B82AA9}" dt="2025-06-12T02:20:48.386" v="356" actId="1076"/>
          <ac:spMkLst>
            <pc:docMk/>
            <pc:sldMk cId="2006322358" sldId="293"/>
            <ac:spMk id="604" creationId="{084D105A-9493-63F3-DDF4-BD10BE8A537D}"/>
          </ac:spMkLst>
        </pc:spChg>
        <pc:spChg chg="mod">
          <ac:chgData name="Eliana Domingues Oliveira" userId="S::2240276@my.ipleiria.pt::3e87a451-72f5-4689-9e94-02e3647f132f" providerId="AD" clId="Web-{358F0CB7-4294-8FF9-3D4D-E9D990B82AA9}" dt="2025-06-12T02:22:13.716" v="359" actId="20577"/>
          <ac:spMkLst>
            <pc:docMk/>
            <pc:sldMk cId="2006322358" sldId="293"/>
            <ac:spMk id="605" creationId="{855E4862-DD2F-4AD9-5B7F-A7FA5946FB07}"/>
          </ac:spMkLst>
        </pc:spChg>
      </pc:sldChg>
      <pc:sldChg chg="modSp">
        <pc:chgData name="Eliana Domingues Oliveira" userId="S::2240276@my.ipleiria.pt::3e87a451-72f5-4689-9e94-02e3647f132f" providerId="AD" clId="Web-{358F0CB7-4294-8FF9-3D4D-E9D990B82AA9}" dt="2025-06-12T01:52:14.058" v="177" actId="20577"/>
        <pc:sldMkLst>
          <pc:docMk/>
          <pc:sldMk cId="901458963" sldId="305"/>
        </pc:sldMkLst>
        <pc:spChg chg="mod">
          <ac:chgData name="Eliana Domingues Oliveira" userId="S::2240276@my.ipleiria.pt::3e87a451-72f5-4689-9e94-02e3647f132f" providerId="AD" clId="Web-{358F0CB7-4294-8FF9-3D4D-E9D990B82AA9}" dt="2025-06-12T01:52:14.058" v="177" actId="20577"/>
          <ac:spMkLst>
            <pc:docMk/>
            <pc:sldMk cId="901458963" sldId="305"/>
            <ac:spMk id="26" creationId="{734F5BC0-D788-0F13-DCB9-35E944331224}"/>
          </ac:spMkLst>
        </pc:spChg>
        <pc:graphicFrameChg chg="mod modGraphic">
          <ac:chgData name="Eliana Domingues Oliveira" userId="S::2240276@my.ipleiria.pt::3e87a451-72f5-4689-9e94-02e3647f132f" providerId="AD" clId="Web-{358F0CB7-4294-8FF9-3D4D-E9D990B82AA9}" dt="2025-06-12T01:51:58.198" v="175"/>
          <ac:graphicFrameMkLst>
            <pc:docMk/>
            <pc:sldMk cId="901458963" sldId="305"/>
            <ac:graphicFrameMk id="3" creationId="{770AF2EC-67DF-85A5-44C0-D1B93C68B3B1}"/>
          </ac:graphicFrameMkLst>
        </pc:graphicFrameChg>
      </pc:sldChg>
      <pc:sldChg chg="modSp">
        <pc:chgData name="Eliana Domingues Oliveira" userId="S::2240276@my.ipleiria.pt::3e87a451-72f5-4689-9e94-02e3647f132f" providerId="AD" clId="Web-{358F0CB7-4294-8FF9-3D4D-E9D990B82AA9}" dt="2025-06-12T01:49:36.866" v="128"/>
        <pc:sldMkLst>
          <pc:docMk/>
          <pc:sldMk cId="221526482" sldId="309"/>
        </pc:sldMkLst>
        <pc:graphicFrameChg chg="modGraphic">
          <ac:chgData name="Eliana Domingues Oliveira" userId="S::2240276@my.ipleiria.pt::3e87a451-72f5-4689-9e94-02e3647f132f" providerId="AD" clId="Web-{358F0CB7-4294-8FF9-3D4D-E9D990B82AA9}" dt="2025-06-12T01:49:36.866" v="128"/>
          <ac:graphicFrameMkLst>
            <pc:docMk/>
            <pc:sldMk cId="221526482" sldId="309"/>
            <ac:graphicFrameMk id="4" creationId="{BA798A86-0F1A-8400-C4D5-CA8433B149FA}"/>
          </ac:graphicFrameMkLst>
        </pc:graphicFrameChg>
      </pc:sldChg>
      <pc:sldChg chg="modSp">
        <pc:chgData name="Eliana Domingues Oliveira" userId="S::2240276@my.ipleiria.pt::3e87a451-72f5-4689-9e94-02e3647f132f" providerId="AD" clId="Web-{358F0CB7-4294-8FF9-3D4D-E9D990B82AA9}" dt="2025-06-12T01:21:31.736" v="127"/>
        <pc:sldMkLst>
          <pc:docMk/>
          <pc:sldMk cId="336746854" sldId="310"/>
        </pc:sldMkLst>
        <pc:graphicFrameChg chg="mod modGraphic">
          <ac:chgData name="Eliana Domingues Oliveira" userId="S::2240276@my.ipleiria.pt::3e87a451-72f5-4689-9e94-02e3647f132f" providerId="AD" clId="Web-{358F0CB7-4294-8FF9-3D4D-E9D990B82AA9}" dt="2025-06-12T01:21:31.736" v="127"/>
          <ac:graphicFrameMkLst>
            <pc:docMk/>
            <pc:sldMk cId="336746854" sldId="310"/>
            <ac:graphicFrameMk id="4" creationId="{3A624E99-D4B8-77BB-0427-C0C1C690A08E}"/>
          </ac:graphicFrameMkLst>
        </pc:graphicFrameChg>
      </pc:sldChg>
      <pc:sldChg chg="modSp">
        <pc:chgData name="Eliana Domingues Oliveira" userId="S::2240276@my.ipleiria.pt::3e87a451-72f5-4689-9e94-02e3647f132f" providerId="AD" clId="Web-{358F0CB7-4294-8FF9-3D4D-E9D990B82AA9}" dt="2025-06-12T01:55:33.204" v="216"/>
        <pc:sldMkLst>
          <pc:docMk/>
          <pc:sldMk cId="3884716591" sldId="311"/>
        </pc:sldMkLst>
        <pc:graphicFrameChg chg="mod modGraphic">
          <ac:chgData name="Eliana Domingues Oliveira" userId="S::2240276@my.ipleiria.pt::3e87a451-72f5-4689-9e94-02e3647f132f" providerId="AD" clId="Web-{358F0CB7-4294-8FF9-3D4D-E9D990B82AA9}" dt="2025-06-12T01:55:33.204" v="216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  <pc:sldChg chg="modSp">
        <pc:chgData name="Eliana Domingues Oliveira" userId="S::2240276@my.ipleiria.pt::3e87a451-72f5-4689-9e94-02e3647f132f" providerId="AD" clId="Web-{358F0CB7-4294-8FF9-3D4D-E9D990B82AA9}" dt="2025-06-12T02:12:49.810" v="316"/>
        <pc:sldMkLst>
          <pc:docMk/>
          <pc:sldMk cId="3677938303" sldId="312"/>
        </pc:sldMkLst>
        <pc:spChg chg="mod">
          <ac:chgData name="Eliana Domingues Oliveira" userId="S::2240276@my.ipleiria.pt::3e87a451-72f5-4689-9e94-02e3647f132f" providerId="AD" clId="Web-{358F0CB7-4294-8FF9-3D4D-E9D990B82AA9}" dt="2025-06-12T01:56:58.253" v="235" actId="1076"/>
          <ac:spMkLst>
            <pc:docMk/>
            <pc:sldMk cId="3677938303" sldId="312"/>
            <ac:spMk id="2" creationId="{89C84437-725D-D06C-A2A4-819130F731D9}"/>
          </ac:spMkLst>
        </pc:spChg>
        <pc:graphicFrameChg chg="mod modGraphic">
          <ac:chgData name="Eliana Domingues Oliveira" userId="S::2240276@my.ipleiria.pt::3e87a451-72f5-4689-9e94-02e3647f132f" providerId="AD" clId="Web-{358F0CB7-4294-8FF9-3D4D-E9D990B82AA9}" dt="2025-06-12T02:12:49.810" v="316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addSp delSp modSp modNotes">
        <pc:chgData name="Eliana Domingues Oliveira" userId="S::2240276@my.ipleiria.pt::3e87a451-72f5-4689-9e94-02e3647f132f" providerId="AD" clId="Web-{358F0CB7-4294-8FF9-3D4D-E9D990B82AA9}" dt="2025-06-12T02:09:12.898" v="300"/>
        <pc:sldMkLst>
          <pc:docMk/>
          <pc:sldMk cId="2011653757" sldId="313"/>
        </pc:sldMkLst>
        <pc:spChg chg="del">
          <ac:chgData name="Eliana Domingues Oliveira" userId="S::2240276@my.ipleiria.pt::3e87a451-72f5-4689-9e94-02e3647f132f" providerId="AD" clId="Web-{358F0CB7-4294-8FF9-3D4D-E9D990B82AA9}" dt="2025-06-12T02:03:12.341" v="288"/>
          <ac:spMkLst>
            <pc:docMk/>
            <pc:sldMk cId="2011653757" sldId="313"/>
            <ac:spMk id="2" creationId="{3FA98B03-A116-F6B8-AA52-C5BC50AFA5BA}"/>
          </ac:spMkLst>
        </pc:spChg>
        <pc:spChg chg="mod">
          <ac:chgData name="Eliana Domingues Oliveira" userId="S::2240276@my.ipleiria.pt::3e87a451-72f5-4689-9e94-02e3647f132f" providerId="AD" clId="Web-{358F0CB7-4294-8FF9-3D4D-E9D990B82AA9}" dt="2025-06-12T02:03:04.638" v="284" actId="1076"/>
          <ac:spMkLst>
            <pc:docMk/>
            <pc:sldMk cId="2011653757" sldId="313"/>
            <ac:spMk id="5" creationId="{DEFE0223-CCB9-FDF8-1459-C4A5FE16541B}"/>
          </ac:spMkLst>
        </pc:spChg>
        <pc:graphicFrameChg chg="mod modGraphic">
          <ac:chgData name="Eliana Domingues Oliveira" userId="S::2240276@my.ipleiria.pt::3e87a451-72f5-4689-9e94-02e3647f132f" providerId="AD" clId="Web-{358F0CB7-4294-8FF9-3D4D-E9D990B82AA9}" dt="2025-06-12T02:03:09.716" v="286" actId="1076"/>
          <ac:graphicFrameMkLst>
            <pc:docMk/>
            <pc:sldMk cId="2011653757" sldId="313"/>
            <ac:graphicFrameMk id="8" creationId="{B61C8FE8-5E47-0479-35F7-34FC794532EC}"/>
          </ac:graphicFrameMkLst>
        </pc:graphicFrameChg>
        <pc:picChg chg="add mod">
          <ac:chgData name="Eliana Domingues Oliveira" userId="S::2240276@my.ipleiria.pt::3e87a451-72f5-4689-9e94-02e3647f132f" providerId="AD" clId="Web-{358F0CB7-4294-8FF9-3D4D-E9D990B82AA9}" dt="2025-06-12T02:03:55.124" v="297" actId="1076"/>
          <ac:picMkLst>
            <pc:docMk/>
            <pc:sldMk cId="2011653757" sldId="313"/>
            <ac:picMk id="3" creationId="{339C9239-571B-08E2-5DA3-BA59DC9DD04B}"/>
          </ac:picMkLst>
        </pc:picChg>
        <pc:picChg chg="add mod">
          <ac:chgData name="Eliana Domingues Oliveira" userId="S::2240276@my.ipleiria.pt::3e87a451-72f5-4689-9e94-02e3647f132f" providerId="AD" clId="Web-{358F0CB7-4294-8FF9-3D4D-E9D990B82AA9}" dt="2025-06-12T02:03:57.296" v="298" actId="1076"/>
          <ac:picMkLst>
            <pc:docMk/>
            <pc:sldMk cId="2011653757" sldId="313"/>
            <ac:picMk id="4" creationId="{D6DDD87B-3124-6BD3-32F1-D2DFA918DE98}"/>
          </ac:picMkLst>
        </pc:picChg>
      </pc:sldChg>
      <pc:sldChg chg="addSp delSp modSp">
        <pc:chgData name="Eliana Domingues Oliveira" userId="S::2240276@my.ipleiria.pt::3e87a451-72f5-4689-9e94-02e3647f132f" providerId="AD" clId="Web-{358F0CB7-4294-8FF9-3D4D-E9D990B82AA9}" dt="2025-06-12T02:17:50.615" v="347" actId="1076"/>
        <pc:sldMkLst>
          <pc:docMk/>
          <pc:sldMk cId="406405779" sldId="316"/>
        </pc:sldMkLst>
        <pc:spChg chg="del">
          <ac:chgData name="Eliana Domingues Oliveira" userId="S::2240276@my.ipleiria.pt::3e87a451-72f5-4689-9e94-02e3647f132f" providerId="AD" clId="Web-{358F0CB7-4294-8FF9-3D4D-E9D990B82AA9}" dt="2025-06-12T02:15:07.736" v="319"/>
          <ac:spMkLst>
            <pc:docMk/>
            <pc:sldMk cId="406405779" sldId="316"/>
            <ac:spMk id="7" creationId="{A959D261-013B-AABA-5213-3A68E369E136}"/>
          </ac:spMkLst>
        </pc:spChg>
        <pc:picChg chg="add mod">
          <ac:chgData name="Eliana Domingues Oliveira" userId="S::2240276@my.ipleiria.pt::3e87a451-72f5-4689-9e94-02e3647f132f" providerId="AD" clId="Web-{358F0CB7-4294-8FF9-3D4D-E9D990B82AA9}" dt="2025-06-12T02:16:56.254" v="338" actId="1076"/>
          <ac:picMkLst>
            <pc:docMk/>
            <pc:sldMk cId="406405779" sldId="316"/>
            <ac:picMk id="2" creationId="{40158B32-61F4-3D6A-A115-76E2D208FBAB}"/>
          </ac:picMkLst>
        </pc:picChg>
        <pc:picChg chg="add mod">
          <ac:chgData name="Eliana Domingues Oliveira" userId="S::2240276@my.ipleiria.pt::3e87a451-72f5-4689-9e94-02e3647f132f" providerId="AD" clId="Web-{358F0CB7-4294-8FF9-3D4D-E9D990B82AA9}" dt="2025-06-12T02:17:50.615" v="347" actId="1076"/>
          <ac:picMkLst>
            <pc:docMk/>
            <pc:sldMk cId="406405779" sldId="316"/>
            <ac:picMk id="3" creationId="{DD90C090-20C9-FBE6-D2AB-6B83C43EF866}"/>
          </ac:picMkLst>
        </pc:picChg>
        <pc:picChg chg="add mod">
          <ac:chgData name="Eliana Domingues Oliveira" userId="S::2240276@my.ipleiria.pt::3e87a451-72f5-4689-9e94-02e3647f132f" providerId="AD" clId="Web-{358F0CB7-4294-8FF9-3D4D-E9D990B82AA9}" dt="2025-06-12T02:17:49.709" v="346" actId="1076"/>
          <ac:picMkLst>
            <pc:docMk/>
            <pc:sldMk cId="406405779" sldId="316"/>
            <ac:picMk id="4" creationId="{119BE2C2-7359-713A-5251-9EA2D364BD1B}"/>
          </ac:picMkLst>
        </pc:picChg>
      </pc:sldChg>
    </pc:docChg>
  </pc:docChgLst>
  <pc:docChgLst>
    <pc:chgData name="Eliana Domingues Oliveira" userId="S::2240276@my.ipleiria.pt::3e87a451-72f5-4689-9e94-02e3647f132f" providerId="AD" clId="Web-{79DB7FDE-7676-948E-016F-D5F9BD9E137A}"/>
    <pc:docChg chg="modSld sldOrd">
      <pc:chgData name="Eliana Domingues Oliveira" userId="S::2240276@my.ipleiria.pt::3e87a451-72f5-4689-9e94-02e3647f132f" providerId="AD" clId="Web-{79DB7FDE-7676-948E-016F-D5F9BD9E137A}" dt="2025-06-08T15:32:23.725" v="27"/>
      <pc:docMkLst>
        <pc:docMk/>
      </pc:docMkLst>
      <pc:sldChg chg="modSp ord">
        <pc:chgData name="Eliana Domingues Oliveira" userId="S::2240276@my.ipleiria.pt::3e87a451-72f5-4689-9e94-02e3647f132f" providerId="AD" clId="Web-{79DB7FDE-7676-948E-016F-D5F9BD9E137A}" dt="2025-06-08T15:32:23.725" v="27"/>
        <pc:sldMkLst>
          <pc:docMk/>
          <pc:sldMk cId="577090399" sldId="297"/>
        </pc:sldMkLst>
        <pc:graphicFrameChg chg="mod modGraphic">
          <ac:chgData name="Eliana Domingues Oliveira" userId="S::2240276@my.ipleiria.pt::3e87a451-72f5-4689-9e94-02e3647f132f" providerId="AD" clId="Web-{79DB7FDE-7676-948E-016F-D5F9BD9E137A}" dt="2025-06-08T15:27:14.965" v="2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</pc:docChg>
  </pc:docChgLst>
  <pc:docChgLst>
    <pc:chgData name="Maria João Da Silva Fialho" userId="8f25b0a7-0766-48e3-9016-fc0b06f94fd1" providerId="ADAL" clId="{D1F459DE-EA1C-4353-87B9-1FE549724A26}"/>
    <pc:docChg chg="undo custSel addSld delSld modSld sldOrd">
      <pc:chgData name="Maria João Da Silva Fialho" userId="8f25b0a7-0766-48e3-9016-fc0b06f94fd1" providerId="ADAL" clId="{D1F459DE-EA1C-4353-87B9-1FE549724A26}" dt="2025-06-12T11:35:43.070" v="3999" actId="47"/>
      <pc:docMkLst>
        <pc:docMk/>
      </pc:docMkLst>
      <pc:sldChg chg="modNotesTx">
        <pc:chgData name="Maria João Da Silva Fialho" userId="8f25b0a7-0766-48e3-9016-fc0b06f94fd1" providerId="ADAL" clId="{D1F459DE-EA1C-4353-87B9-1FE549724A26}" dt="2025-06-11T21:12:55.312" v="3776" actId="20577"/>
        <pc:sldMkLst>
          <pc:docMk/>
          <pc:sldMk cId="0" sldId="256"/>
        </pc:sldMkLst>
      </pc:sldChg>
      <pc:sldChg chg="modSp mod">
        <pc:chgData name="Maria João Da Silva Fialho" userId="8f25b0a7-0766-48e3-9016-fc0b06f94fd1" providerId="ADAL" clId="{D1F459DE-EA1C-4353-87B9-1FE549724A26}" dt="2025-06-10T18:48:54.578" v="3331" actId="20577"/>
        <pc:sldMkLst>
          <pc:docMk/>
          <pc:sldMk cId="0" sldId="258"/>
        </pc:sldMkLst>
        <pc:spChg chg="mod">
          <ac:chgData name="Maria João Da Silva Fialho" userId="8f25b0a7-0766-48e3-9016-fc0b06f94fd1" providerId="ADAL" clId="{D1F459DE-EA1C-4353-87B9-1FE549724A26}" dt="2025-06-10T18:48:02.393" v="3315" actId="20577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Maria João Da Silva Fialho" userId="8f25b0a7-0766-48e3-9016-fc0b06f94fd1" providerId="ADAL" clId="{D1F459DE-EA1C-4353-87B9-1FE549724A26}" dt="2025-06-10T09:22:55.444" v="3036" actId="114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Maria João Da Silva Fialho" userId="8f25b0a7-0766-48e3-9016-fc0b06f94fd1" providerId="ADAL" clId="{D1F459DE-EA1C-4353-87B9-1FE549724A26}" dt="2025-06-10T18:48:09.634" v="3328" actId="114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Maria João Da Silva Fialho" userId="8f25b0a7-0766-48e3-9016-fc0b06f94fd1" providerId="ADAL" clId="{D1F459DE-EA1C-4353-87B9-1FE549724A26}" dt="2025-06-10T18:48:54.578" v="3331" actId="20577"/>
          <ac:spMkLst>
            <pc:docMk/>
            <pc:sldMk cId="0" sldId="258"/>
            <ac:spMk id="453" creationId="{00000000-0000-0000-0000-000000000000}"/>
          </ac:spMkLst>
        </pc:spChg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0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1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3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4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5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67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2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4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5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6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8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79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80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82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83"/>
        </pc:sldMkLst>
      </pc:sldChg>
      <pc:sldChg chg="del">
        <pc:chgData name="Maria João Da Silva Fialho" userId="8f25b0a7-0766-48e3-9016-fc0b06f94fd1" providerId="ADAL" clId="{D1F459DE-EA1C-4353-87B9-1FE549724A26}" dt="2025-06-10T10:02:04.813" v="3131" actId="47"/>
        <pc:sldMkLst>
          <pc:docMk/>
          <pc:sldMk cId="0" sldId="285"/>
        </pc:sldMkLst>
      </pc:sldChg>
      <pc:sldChg chg="addSp delSp modSp mod modNotesTx">
        <pc:chgData name="Maria João Da Silva Fialho" userId="8f25b0a7-0766-48e3-9016-fc0b06f94fd1" providerId="ADAL" clId="{D1F459DE-EA1C-4353-87B9-1FE549724A26}" dt="2025-06-12T11:35:35.646" v="3998" actId="20577"/>
        <pc:sldMkLst>
          <pc:docMk/>
          <pc:sldMk cId="1333506246" sldId="289"/>
        </pc:sldMkLst>
        <pc:spChg chg="mod">
          <ac:chgData name="Maria João Da Silva Fialho" userId="8f25b0a7-0766-48e3-9016-fc0b06f94fd1" providerId="ADAL" clId="{D1F459DE-EA1C-4353-87B9-1FE549724A26}" dt="2025-06-12T11:35:21.978" v="3990" actId="14100"/>
          <ac:spMkLst>
            <pc:docMk/>
            <pc:sldMk cId="1333506246" sldId="289"/>
            <ac:spMk id="605" creationId="{24D05D45-3EF5-F75F-F243-36CD39C6EDAF}"/>
          </ac:spMkLst>
        </pc:spChg>
        <pc:spChg chg="mod">
          <ac:chgData name="Maria João Da Silva Fialho" userId="8f25b0a7-0766-48e3-9016-fc0b06f94fd1" providerId="ADAL" clId="{D1F459DE-EA1C-4353-87B9-1FE549724A26}" dt="2025-06-12T11:35:35.646" v="3998" actId="20577"/>
          <ac:spMkLst>
            <pc:docMk/>
            <pc:sldMk cId="1333506246" sldId="289"/>
            <ac:spMk id="607" creationId="{4F14FDFC-8B8F-F506-E3C7-67EA9A4850D6}"/>
          </ac:spMkLst>
        </pc:spChg>
        <pc:picChg chg="add mod">
          <ac:chgData name="Maria João Da Silva Fialho" userId="8f25b0a7-0766-48e3-9016-fc0b06f94fd1" providerId="ADAL" clId="{D1F459DE-EA1C-4353-87B9-1FE549724A26}" dt="2025-06-12T10:43:00.502" v="3891"/>
          <ac:picMkLst>
            <pc:docMk/>
            <pc:sldMk cId="1333506246" sldId="289"/>
            <ac:picMk id="2" creationId="{6D5E8170-E9D5-55D5-5AEF-7D7E9D6B3C6C}"/>
          </ac:picMkLst>
        </pc:picChg>
        <pc:picChg chg="add del">
          <ac:chgData name="Maria João Da Silva Fialho" userId="8f25b0a7-0766-48e3-9016-fc0b06f94fd1" providerId="ADAL" clId="{D1F459DE-EA1C-4353-87B9-1FE549724A26}" dt="2025-06-12T10:43:10.950" v="3896" actId="478"/>
          <ac:picMkLst>
            <pc:docMk/>
            <pc:sldMk cId="1333506246" sldId="289"/>
            <ac:picMk id="3" creationId="{D01B3FA2-F379-1940-F625-F6DF1F719AED}"/>
          </ac:picMkLst>
        </pc:picChg>
        <pc:picChg chg="add mod">
          <ac:chgData name="Maria João Da Silva Fialho" userId="8f25b0a7-0766-48e3-9016-fc0b06f94fd1" providerId="ADAL" clId="{D1F459DE-EA1C-4353-87B9-1FE549724A26}" dt="2025-06-12T10:43:14.015" v="3897" actId="1076"/>
          <ac:picMkLst>
            <pc:docMk/>
            <pc:sldMk cId="1333506246" sldId="289"/>
            <ac:picMk id="4" creationId="{7C0725BF-9A60-E3B9-E45A-F8C76045A12F}"/>
          </ac:picMkLst>
        </pc:picChg>
        <pc:picChg chg="add mod">
          <ac:chgData name="Maria João Da Silva Fialho" userId="8f25b0a7-0766-48e3-9016-fc0b06f94fd1" providerId="ADAL" clId="{D1F459DE-EA1C-4353-87B9-1FE549724A26}" dt="2025-06-12T10:43:41.991" v="3900" actId="14100"/>
          <ac:picMkLst>
            <pc:docMk/>
            <pc:sldMk cId="1333506246" sldId="289"/>
            <ac:picMk id="5" creationId="{F98B57B6-1278-4622-8B84-93006372BB7F}"/>
          </ac:picMkLst>
        </pc:picChg>
        <pc:picChg chg="add mod">
          <ac:chgData name="Maria João Da Silva Fialho" userId="8f25b0a7-0766-48e3-9016-fc0b06f94fd1" providerId="ADAL" clId="{D1F459DE-EA1C-4353-87B9-1FE549724A26}" dt="2025-06-12T10:43:53.553" v="3903" actId="14100"/>
          <ac:picMkLst>
            <pc:docMk/>
            <pc:sldMk cId="1333506246" sldId="289"/>
            <ac:picMk id="6" creationId="{EBF0C09C-1973-0B06-F673-64DF2F7CD43E}"/>
          </ac:picMkLst>
        </pc:picChg>
        <pc:picChg chg="add mod">
          <ac:chgData name="Maria João Da Silva Fialho" userId="8f25b0a7-0766-48e3-9016-fc0b06f94fd1" providerId="ADAL" clId="{D1F459DE-EA1C-4353-87B9-1FE549724A26}" dt="2025-06-12T10:44:12.940" v="3907" actId="14100"/>
          <ac:picMkLst>
            <pc:docMk/>
            <pc:sldMk cId="1333506246" sldId="289"/>
            <ac:picMk id="10" creationId="{1AADC053-7C36-3C64-9D4B-581FBADDA063}"/>
          </ac:picMkLst>
        </pc:picChg>
        <pc:picChg chg="add mod">
          <ac:chgData name="Maria João Da Silva Fialho" userId="8f25b0a7-0766-48e3-9016-fc0b06f94fd1" providerId="ADAL" clId="{D1F459DE-EA1C-4353-87B9-1FE549724A26}" dt="2025-06-12T10:44:24.803" v="3910" actId="14100"/>
          <ac:picMkLst>
            <pc:docMk/>
            <pc:sldMk cId="1333506246" sldId="289"/>
            <ac:picMk id="12" creationId="{5CEB3173-839A-A59A-D07E-CC480309CC2D}"/>
          </ac:picMkLst>
        </pc:picChg>
        <pc:picChg chg="add mod">
          <ac:chgData name="Maria João Da Silva Fialho" userId="8f25b0a7-0766-48e3-9016-fc0b06f94fd1" providerId="ADAL" clId="{D1F459DE-EA1C-4353-87B9-1FE549724A26}" dt="2025-06-12T10:44:34.777" v="3913" actId="14100"/>
          <ac:picMkLst>
            <pc:docMk/>
            <pc:sldMk cId="1333506246" sldId="289"/>
            <ac:picMk id="13" creationId="{5E8A4358-AD45-AEF3-2960-8FECABF4B665}"/>
          </ac:picMkLst>
        </pc:picChg>
        <pc:picChg chg="add mod">
          <ac:chgData name="Maria João Da Silva Fialho" userId="8f25b0a7-0766-48e3-9016-fc0b06f94fd1" providerId="ADAL" clId="{D1F459DE-EA1C-4353-87B9-1FE549724A26}" dt="2025-06-12T10:44:44.688" v="3916" actId="14100"/>
          <ac:picMkLst>
            <pc:docMk/>
            <pc:sldMk cId="1333506246" sldId="289"/>
            <ac:picMk id="14" creationId="{85BDB0F7-E98C-C013-711E-31AA6BBE1C14}"/>
          </ac:picMkLst>
        </pc:picChg>
      </pc:sldChg>
      <pc:sldChg chg="addSp modSp mod modNotesTx">
        <pc:chgData name="Maria João Da Silva Fialho" userId="8f25b0a7-0766-48e3-9016-fc0b06f94fd1" providerId="ADAL" clId="{D1F459DE-EA1C-4353-87B9-1FE549724A26}" dt="2025-06-12T10:46:42.705" v="3941" actId="1037"/>
        <pc:sldMkLst>
          <pc:docMk/>
          <pc:sldMk cId="4220863220" sldId="290"/>
        </pc:sldMkLst>
        <pc:spChg chg="mod">
          <ac:chgData name="Maria João Da Silva Fialho" userId="8f25b0a7-0766-48e3-9016-fc0b06f94fd1" providerId="ADAL" clId="{D1F459DE-EA1C-4353-87B9-1FE549724A26}" dt="2025-06-12T10:37:00.529" v="3850" actId="1036"/>
          <ac:spMkLst>
            <pc:docMk/>
            <pc:sldMk cId="4220863220" sldId="290"/>
            <ac:spMk id="12" creationId="{009B90F5-5D8F-9878-91A3-507CB85E4D04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15" creationId="{0EFFFD78-4C07-5F4E-0FF5-4C2611011D57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16" creationId="{D26A6B3E-FAB0-5B86-F659-2C497F3294EE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17" creationId="{3CFCCDA9-E667-7930-19AE-4A31123C0B71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18" creationId="{CFA267C7-D755-7657-24BA-DBE6DBF8E7C4}"/>
          </ac:spMkLst>
        </pc:spChg>
        <pc:spChg chg="mod">
          <ac:chgData name="Maria João Da Silva Fialho" userId="8f25b0a7-0766-48e3-9016-fc0b06f94fd1" providerId="ADAL" clId="{D1F459DE-EA1C-4353-87B9-1FE549724A26}" dt="2025-06-12T10:36:53.093" v="3838" actId="1036"/>
          <ac:spMkLst>
            <pc:docMk/>
            <pc:sldMk cId="4220863220" sldId="290"/>
            <ac:spMk id="19" creationId="{F4802094-556F-1A73-E7FF-48170D5E27B6}"/>
          </ac:spMkLst>
        </pc:spChg>
        <pc:spChg chg="mod">
          <ac:chgData name="Maria João Da Silva Fialho" userId="8f25b0a7-0766-48e3-9016-fc0b06f94fd1" providerId="ADAL" clId="{D1F459DE-EA1C-4353-87B9-1FE549724A26}" dt="2025-06-12T10:36:53.093" v="3838" actId="1036"/>
          <ac:spMkLst>
            <pc:docMk/>
            <pc:sldMk cId="4220863220" sldId="290"/>
            <ac:spMk id="20" creationId="{2CEDD76F-9185-5398-078B-68AB4D2D2070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21" creationId="{06383824-33B3-FB2F-10E1-4E33A8FC2E6D}"/>
          </ac:spMkLst>
        </pc:spChg>
        <pc:spChg chg="mod">
          <ac:chgData name="Maria João Da Silva Fialho" userId="8f25b0a7-0766-48e3-9016-fc0b06f94fd1" providerId="ADAL" clId="{D1F459DE-EA1C-4353-87B9-1FE549724A26}" dt="2025-06-12T10:36:38.436" v="3817" actId="1035"/>
          <ac:spMkLst>
            <pc:docMk/>
            <pc:sldMk cId="4220863220" sldId="290"/>
            <ac:spMk id="23" creationId="{A096470A-7D9A-0BA2-7A1F-1465A57B0700}"/>
          </ac:spMkLst>
        </pc:spChg>
        <pc:graphicFrameChg chg="mod modGraphic">
          <ac:chgData name="Maria João Da Silva Fialho" userId="8f25b0a7-0766-48e3-9016-fc0b06f94fd1" providerId="ADAL" clId="{D1F459DE-EA1C-4353-87B9-1FE549724A26}" dt="2025-06-12T10:45:35.518" v="3924" actId="14734"/>
          <ac:graphicFrameMkLst>
            <pc:docMk/>
            <pc:sldMk cId="4220863220" sldId="290"/>
            <ac:graphicFrameMk id="2" creationId="{512DC2EC-DDA3-7B08-1F46-558C9D8DBAC5}"/>
          </ac:graphicFrameMkLst>
        </pc:graphicFrameChg>
        <pc:picChg chg="add mod">
          <ac:chgData name="Maria João Da Silva Fialho" userId="8f25b0a7-0766-48e3-9016-fc0b06f94fd1" providerId="ADAL" clId="{D1F459DE-EA1C-4353-87B9-1FE549724A26}" dt="2025-06-12T10:45:10.569" v="3919" actId="1076"/>
          <ac:picMkLst>
            <pc:docMk/>
            <pc:sldMk cId="4220863220" sldId="290"/>
            <ac:picMk id="4" creationId="{E4E1CF0A-C42C-F1E5-2720-1EBFAC54FDEE}"/>
          </ac:picMkLst>
        </pc:picChg>
        <pc:picChg chg="add mod">
          <ac:chgData name="Maria João Da Silva Fialho" userId="8f25b0a7-0766-48e3-9016-fc0b06f94fd1" providerId="ADAL" clId="{D1F459DE-EA1C-4353-87B9-1FE549724A26}" dt="2025-06-12T10:45:18.362" v="3921" actId="14100"/>
          <ac:picMkLst>
            <pc:docMk/>
            <pc:sldMk cId="4220863220" sldId="290"/>
            <ac:picMk id="6" creationId="{85E8CF22-2D0A-6CEE-D812-6D6BA59794A6}"/>
          </ac:picMkLst>
        </pc:picChg>
        <pc:picChg chg="add mod">
          <ac:chgData name="Maria João Da Silva Fialho" userId="8f25b0a7-0766-48e3-9016-fc0b06f94fd1" providerId="ADAL" clId="{D1F459DE-EA1C-4353-87B9-1FE549724A26}" dt="2025-06-12T10:45:32.398" v="3923" actId="14100"/>
          <ac:picMkLst>
            <pc:docMk/>
            <pc:sldMk cId="4220863220" sldId="290"/>
            <ac:picMk id="8" creationId="{3059B24F-1DC2-1236-269D-B47F0C8F3B5D}"/>
          </ac:picMkLst>
        </pc:picChg>
        <pc:picChg chg="mod">
          <ac:chgData name="Maria João Da Silva Fialho" userId="8f25b0a7-0766-48e3-9016-fc0b06f94fd1" providerId="ADAL" clId="{D1F459DE-EA1C-4353-87B9-1FE549724A26}" dt="2025-06-12T10:46:42.705" v="3941" actId="1037"/>
          <ac:picMkLst>
            <pc:docMk/>
            <pc:sldMk cId="4220863220" sldId="290"/>
            <ac:picMk id="11" creationId="{BD7B25EF-0859-3E81-6A5C-8C36D49E0939}"/>
          </ac:picMkLst>
        </pc:picChg>
        <pc:picChg chg="add mod">
          <ac:chgData name="Maria João Da Silva Fialho" userId="8f25b0a7-0766-48e3-9016-fc0b06f94fd1" providerId="ADAL" clId="{D1F459DE-EA1C-4353-87B9-1FE549724A26}" dt="2025-06-12T10:45:48.713" v="3927" actId="1076"/>
          <ac:picMkLst>
            <pc:docMk/>
            <pc:sldMk cId="4220863220" sldId="290"/>
            <ac:picMk id="13" creationId="{E9BCEAA4-CE33-3EEB-E2D9-B3F40D7DBC1B}"/>
          </ac:picMkLst>
        </pc:picChg>
        <pc:picChg chg="add mod">
          <ac:chgData name="Maria João Da Silva Fialho" userId="8f25b0a7-0766-48e3-9016-fc0b06f94fd1" providerId="ADAL" clId="{D1F459DE-EA1C-4353-87B9-1FE549724A26}" dt="2025-06-12T10:45:56.841" v="3929" actId="14100"/>
          <ac:picMkLst>
            <pc:docMk/>
            <pc:sldMk cId="4220863220" sldId="290"/>
            <ac:picMk id="22" creationId="{6572688D-0A5B-0F39-33AB-3836C2A6BC3D}"/>
          </ac:picMkLst>
        </pc:picChg>
        <pc:picChg chg="add mod">
          <ac:chgData name="Maria João Da Silva Fialho" userId="8f25b0a7-0766-48e3-9016-fc0b06f94fd1" providerId="ADAL" clId="{D1F459DE-EA1C-4353-87B9-1FE549724A26}" dt="2025-06-12T10:46:04.005" v="3931" actId="14100"/>
          <ac:picMkLst>
            <pc:docMk/>
            <pc:sldMk cId="4220863220" sldId="290"/>
            <ac:picMk id="25" creationId="{EA060C98-7338-2E14-A222-DC61ACFCF945}"/>
          </ac:picMkLst>
        </pc:picChg>
        <pc:picChg chg="add mod">
          <ac:chgData name="Maria João Da Silva Fialho" userId="8f25b0a7-0766-48e3-9016-fc0b06f94fd1" providerId="ADAL" clId="{D1F459DE-EA1C-4353-87B9-1FE549724A26}" dt="2025-06-12T10:46:17.700" v="3935" actId="1036"/>
          <ac:picMkLst>
            <pc:docMk/>
            <pc:sldMk cId="4220863220" sldId="290"/>
            <ac:picMk id="27" creationId="{D2DBB747-6556-57CC-0509-62B4D6FEF853}"/>
          </ac:picMkLst>
        </pc:picChg>
      </pc:sldChg>
      <pc:sldChg chg="modNotesTx">
        <pc:chgData name="Maria João Da Silva Fialho" userId="8f25b0a7-0766-48e3-9016-fc0b06f94fd1" providerId="ADAL" clId="{D1F459DE-EA1C-4353-87B9-1FE549724A26}" dt="2025-06-11T18:17:40.469" v="3773" actId="20577"/>
        <pc:sldMkLst>
          <pc:docMk/>
          <pc:sldMk cId="261120495" sldId="291"/>
        </pc:sldMkLst>
      </pc:sldChg>
      <pc:sldChg chg="modNotesTx">
        <pc:chgData name="Maria João Da Silva Fialho" userId="8f25b0a7-0766-48e3-9016-fc0b06f94fd1" providerId="ADAL" clId="{D1F459DE-EA1C-4353-87B9-1FE549724A26}" dt="2025-06-10T18:53:51.521" v="3440" actId="20577"/>
        <pc:sldMkLst>
          <pc:docMk/>
          <pc:sldMk cId="1128366913" sldId="292"/>
        </pc:sldMkLst>
      </pc:sldChg>
      <pc:sldChg chg="modSp mod modNotesTx">
        <pc:chgData name="Maria João Da Silva Fialho" userId="8f25b0a7-0766-48e3-9016-fc0b06f94fd1" providerId="ADAL" clId="{D1F459DE-EA1C-4353-87B9-1FE549724A26}" dt="2025-06-10T18:52:12.825" v="3427" actId="20577"/>
        <pc:sldMkLst>
          <pc:docMk/>
          <pc:sldMk cId="2006322358" sldId="293"/>
        </pc:sldMkLst>
        <pc:spChg chg="mod">
          <ac:chgData name="Maria João Da Silva Fialho" userId="8f25b0a7-0766-48e3-9016-fc0b06f94fd1" providerId="ADAL" clId="{D1F459DE-EA1C-4353-87B9-1FE549724A26}" dt="2025-06-10T18:12:58.892" v="3224" actId="14100"/>
          <ac:spMkLst>
            <pc:docMk/>
            <pc:sldMk cId="2006322358" sldId="293"/>
            <ac:spMk id="604" creationId="{084D105A-9493-63F3-DDF4-BD10BE8A537D}"/>
          </ac:spMkLst>
        </pc:spChg>
      </pc:sldChg>
      <pc:sldChg chg="modSp mod modNotesTx">
        <pc:chgData name="Maria João Da Silva Fialho" userId="8f25b0a7-0766-48e3-9016-fc0b06f94fd1" providerId="ADAL" clId="{D1F459DE-EA1C-4353-87B9-1FE549724A26}" dt="2025-06-10T18:53:55.268" v="3442" actId="20577"/>
        <pc:sldMkLst>
          <pc:docMk/>
          <pc:sldMk cId="3461624302" sldId="296"/>
        </pc:sldMkLst>
      </pc:sldChg>
      <pc:sldChg chg="modNotesTx">
        <pc:chgData name="Maria João Da Silva Fialho" userId="8f25b0a7-0766-48e3-9016-fc0b06f94fd1" providerId="ADAL" clId="{D1F459DE-EA1C-4353-87B9-1FE549724A26}" dt="2025-06-10T18:53:59.532" v="3444" actId="20577"/>
        <pc:sldMkLst>
          <pc:docMk/>
          <pc:sldMk cId="577090399" sldId="297"/>
        </pc:sldMkLst>
      </pc:sldChg>
      <pc:sldChg chg="modSp mod">
        <pc:chgData name="Maria João Da Silva Fialho" userId="8f25b0a7-0766-48e3-9016-fc0b06f94fd1" providerId="ADAL" clId="{D1F459DE-EA1C-4353-87B9-1FE549724A26}" dt="2025-06-10T09:28:43.716" v="3048" actId="20577"/>
        <pc:sldMkLst>
          <pc:docMk/>
          <pc:sldMk cId="3719082563" sldId="298"/>
        </pc:sldMkLst>
        <pc:spChg chg="mod">
          <ac:chgData name="Maria João Da Silva Fialho" userId="8f25b0a7-0766-48e3-9016-fc0b06f94fd1" providerId="ADAL" clId="{D1F459DE-EA1C-4353-87B9-1FE549724A26}" dt="2025-06-10T09:28:43.716" v="3048" actId="20577"/>
          <ac:spMkLst>
            <pc:docMk/>
            <pc:sldMk cId="3719082563" sldId="298"/>
            <ac:spMk id="7" creationId="{285EBAF6-BABD-3BDA-AB35-46B653F73D15}"/>
          </ac:spMkLst>
        </pc:spChg>
      </pc:sldChg>
      <pc:sldChg chg="modNotesTx">
        <pc:chgData name="Maria João Da Silva Fialho" userId="8f25b0a7-0766-48e3-9016-fc0b06f94fd1" providerId="ADAL" clId="{D1F459DE-EA1C-4353-87B9-1FE549724A26}" dt="2025-06-10T18:50:52.225" v="3362" actId="20577"/>
        <pc:sldMkLst>
          <pc:docMk/>
          <pc:sldMk cId="1609410383" sldId="299"/>
        </pc:sldMkLst>
      </pc:sldChg>
      <pc:sldChg chg="modSp mod modNotesTx">
        <pc:chgData name="Maria João Da Silva Fialho" userId="8f25b0a7-0766-48e3-9016-fc0b06f94fd1" providerId="ADAL" clId="{D1F459DE-EA1C-4353-87B9-1FE549724A26}" dt="2025-06-11T18:07:48.860" v="3586" actId="20577"/>
        <pc:sldMkLst>
          <pc:docMk/>
          <pc:sldMk cId="2031461878" sldId="301"/>
        </pc:sldMkLst>
        <pc:spChg chg="mod">
          <ac:chgData name="Maria João Da Silva Fialho" userId="8f25b0a7-0766-48e3-9016-fc0b06f94fd1" providerId="ADAL" clId="{D1F459DE-EA1C-4353-87B9-1FE549724A26}" dt="2025-06-08T20:24:47.312" v="2953" actId="20577"/>
          <ac:spMkLst>
            <pc:docMk/>
            <pc:sldMk cId="2031461878" sldId="301"/>
            <ac:spMk id="2" creationId="{666A1FF3-B07F-AFFA-00EF-A1D093A8DDB9}"/>
          </ac:spMkLst>
        </pc:spChg>
      </pc:sldChg>
      <pc:sldChg chg="modNotesTx">
        <pc:chgData name="Maria João Da Silva Fialho" userId="8f25b0a7-0766-48e3-9016-fc0b06f94fd1" providerId="ADAL" clId="{D1F459DE-EA1C-4353-87B9-1FE549724A26}" dt="2025-06-10T18:51:01.107" v="3367" actId="20577"/>
        <pc:sldMkLst>
          <pc:docMk/>
          <pc:sldMk cId="640787296" sldId="303"/>
        </pc:sldMkLst>
      </pc:sldChg>
      <pc:sldChg chg="modSp mod modNotesTx">
        <pc:chgData name="Maria João Da Silva Fialho" userId="8f25b0a7-0766-48e3-9016-fc0b06f94fd1" providerId="ADAL" clId="{D1F459DE-EA1C-4353-87B9-1FE549724A26}" dt="2025-06-10T18:51:46.735" v="3406" actId="20577"/>
        <pc:sldMkLst>
          <pc:docMk/>
          <pc:sldMk cId="550323317" sldId="304"/>
        </pc:sldMkLst>
        <pc:graphicFrameChg chg="mod modGraphic">
          <ac:chgData name="Maria João Da Silva Fialho" userId="8f25b0a7-0766-48e3-9016-fc0b06f94fd1" providerId="ADAL" clId="{D1F459DE-EA1C-4353-87B9-1FE549724A26}" dt="2025-06-10T17:48:29.756" v="3158" actId="108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modSp mod modNotesTx">
        <pc:chgData name="Maria João Da Silva Fialho" userId="8f25b0a7-0766-48e3-9016-fc0b06f94fd1" providerId="ADAL" clId="{D1F459DE-EA1C-4353-87B9-1FE549724A26}" dt="2025-06-10T18:54:18.945" v="3458" actId="20577"/>
        <pc:sldMkLst>
          <pc:docMk/>
          <pc:sldMk cId="901458963" sldId="305"/>
        </pc:sldMkLst>
        <pc:graphicFrameChg chg="mod modGraphic">
          <ac:chgData name="Maria João Da Silva Fialho" userId="8f25b0a7-0766-48e3-9016-fc0b06f94fd1" providerId="ADAL" clId="{D1F459DE-EA1C-4353-87B9-1FE549724A26}" dt="2025-06-10T09:46:01.683" v="3083" actId="14734"/>
          <ac:graphicFrameMkLst>
            <pc:docMk/>
            <pc:sldMk cId="901458963" sldId="305"/>
            <ac:graphicFrameMk id="3" creationId="{770AF2EC-67DF-85A5-44C0-D1B93C68B3B1}"/>
          </ac:graphicFrameMkLst>
        </pc:graphicFrameChg>
      </pc:sldChg>
      <pc:sldChg chg="modSp mod modNotesTx">
        <pc:chgData name="Maria João Da Silva Fialho" userId="8f25b0a7-0766-48e3-9016-fc0b06f94fd1" providerId="ADAL" clId="{D1F459DE-EA1C-4353-87B9-1FE549724A26}" dt="2025-06-10T18:54:08.662" v="3450" actId="20577"/>
        <pc:sldMkLst>
          <pc:docMk/>
          <pc:sldMk cId="706882202" sldId="308"/>
        </pc:sldMkLst>
        <pc:spChg chg="mod">
          <ac:chgData name="Maria João Da Silva Fialho" userId="8f25b0a7-0766-48e3-9016-fc0b06f94fd1" providerId="ADAL" clId="{D1F459DE-EA1C-4353-87B9-1FE549724A26}" dt="2025-06-10T18:10:47.574" v="3180" actId="1036"/>
          <ac:spMkLst>
            <pc:docMk/>
            <pc:sldMk cId="706882202" sldId="308"/>
            <ac:spMk id="3" creationId="{BC716252-0843-B7A9-9AB3-D98B38FCA0E5}"/>
          </ac:spMkLst>
        </pc:spChg>
        <pc:spChg chg="mod">
          <ac:chgData name="Maria João Da Silva Fialho" userId="8f25b0a7-0766-48e3-9016-fc0b06f94fd1" providerId="ADAL" clId="{D1F459DE-EA1C-4353-87B9-1FE549724A26}" dt="2025-06-10T13:29:44.787" v="3136" actId="14100"/>
          <ac:spMkLst>
            <pc:docMk/>
            <pc:sldMk cId="706882202" sldId="308"/>
            <ac:spMk id="5" creationId="{D720DE24-F6E3-B303-13D7-8CEB780BD8C0}"/>
          </ac:spMkLst>
        </pc:spChg>
      </pc:sldChg>
      <pc:sldChg chg="modSp mod modNotesTx">
        <pc:chgData name="Maria João Da Silva Fialho" userId="8f25b0a7-0766-48e3-9016-fc0b06f94fd1" providerId="ADAL" clId="{D1F459DE-EA1C-4353-87B9-1FE549724A26}" dt="2025-06-10T18:54:02.245" v="3446" actId="20577"/>
        <pc:sldMkLst>
          <pc:docMk/>
          <pc:sldMk cId="221526482" sldId="309"/>
        </pc:sldMkLst>
        <pc:spChg chg="mod">
          <ac:chgData name="Maria João Da Silva Fialho" userId="8f25b0a7-0766-48e3-9016-fc0b06f94fd1" providerId="ADAL" clId="{D1F459DE-EA1C-4353-87B9-1FE549724A26}" dt="2025-06-10T13:33:22.317" v="3142" actId="1076"/>
          <ac:spMkLst>
            <pc:docMk/>
            <pc:sldMk cId="221526482" sldId="309"/>
            <ac:spMk id="8" creationId="{F00AD79A-0EEA-8931-97F7-77831958852F}"/>
          </ac:spMkLst>
        </pc:spChg>
      </pc:sldChg>
      <pc:sldChg chg="modSp mod modNotesTx">
        <pc:chgData name="Maria João Da Silva Fialho" userId="8f25b0a7-0766-48e3-9016-fc0b06f94fd1" providerId="ADAL" clId="{D1F459DE-EA1C-4353-87B9-1FE549724A26}" dt="2025-06-10T18:54:05.850" v="3448" actId="20577"/>
        <pc:sldMkLst>
          <pc:docMk/>
          <pc:sldMk cId="336746854" sldId="310"/>
        </pc:sldMkLst>
        <pc:spChg chg="mod">
          <ac:chgData name="Maria João Da Silva Fialho" userId="8f25b0a7-0766-48e3-9016-fc0b06f94fd1" providerId="ADAL" clId="{D1F459DE-EA1C-4353-87B9-1FE549724A26}" dt="2025-06-10T09:25:41.030" v="3037" actId="14100"/>
          <ac:spMkLst>
            <pc:docMk/>
            <pc:sldMk cId="336746854" sldId="310"/>
            <ac:spMk id="10" creationId="{48051C52-3193-05CE-4BDC-CCF5F58A1D25}"/>
          </ac:spMkLst>
        </pc:spChg>
      </pc:sldChg>
      <pc:sldChg chg="addSp modSp mod modAnim modNotesTx">
        <pc:chgData name="Maria João Da Silva Fialho" userId="8f25b0a7-0766-48e3-9016-fc0b06f94fd1" providerId="ADAL" clId="{D1F459DE-EA1C-4353-87B9-1FE549724A26}" dt="2025-06-10T18:51:16.857" v="3380" actId="20577"/>
        <pc:sldMkLst>
          <pc:docMk/>
          <pc:sldMk cId="3884716591" sldId="311"/>
        </pc:sldMkLst>
        <pc:spChg chg="mod">
          <ac:chgData name="Maria João Da Silva Fialho" userId="8f25b0a7-0766-48e3-9016-fc0b06f94fd1" providerId="ADAL" clId="{D1F459DE-EA1C-4353-87B9-1FE549724A26}" dt="2025-06-10T09:58:26.312" v="3108" actId="20577"/>
          <ac:spMkLst>
            <pc:docMk/>
            <pc:sldMk cId="3884716591" sldId="311"/>
            <ac:spMk id="7" creationId="{D060671F-64FA-F129-B82A-755C73BCC949}"/>
          </ac:spMkLst>
        </pc:spChg>
        <pc:graphicFrameChg chg="mod">
          <ac:chgData name="Maria João Da Silva Fialho" userId="8f25b0a7-0766-48e3-9016-fc0b06f94fd1" providerId="ADAL" clId="{D1F459DE-EA1C-4353-87B9-1FE549724A26}" dt="2025-06-10T18:01:49.800" v="3159"/>
          <ac:graphicFrameMkLst>
            <pc:docMk/>
            <pc:sldMk cId="3884716591" sldId="311"/>
            <ac:graphicFrameMk id="5" creationId="{03A5F517-0A18-B34B-B707-FF165A53ACBE}"/>
          </ac:graphicFrameMkLst>
        </pc:graphicFrameChg>
        <pc:cxnChg chg="add mod">
          <ac:chgData name="Maria João Da Silva Fialho" userId="8f25b0a7-0766-48e3-9016-fc0b06f94fd1" providerId="ADAL" clId="{D1F459DE-EA1C-4353-87B9-1FE549724A26}" dt="2025-06-10T18:06:46.638" v="3168" actId="208"/>
          <ac:cxnSpMkLst>
            <pc:docMk/>
            <pc:sldMk cId="3884716591" sldId="311"/>
            <ac:cxnSpMk id="10" creationId="{0645BE4B-E741-8CDF-4B10-25AB6D6A10A1}"/>
          </ac:cxnSpMkLst>
        </pc:cxnChg>
      </pc:sldChg>
      <pc:sldChg chg="addSp modSp mod ord setBg modNotesTx">
        <pc:chgData name="Maria João Da Silva Fialho" userId="8f25b0a7-0766-48e3-9016-fc0b06f94fd1" providerId="ADAL" clId="{D1F459DE-EA1C-4353-87B9-1FE549724A26}" dt="2025-06-10T18:51:30.904" v="3393" actId="5793"/>
        <pc:sldMkLst>
          <pc:docMk/>
          <pc:sldMk cId="3677938303" sldId="312"/>
        </pc:sldMkLst>
        <pc:spChg chg="add mod">
          <ac:chgData name="Maria João Da Silva Fialho" userId="8f25b0a7-0766-48e3-9016-fc0b06f94fd1" providerId="ADAL" clId="{D1F459DE-EA1C-4353-87B9-1FE549724A26}" dt="2025-06-10T09:58:16.288" v="3103" actId="1076"/>
          <ac:spMkLst>
            <pc:docMk/>
            <pc:sldMk cId="3677938303" sldId="312"/>
            <ac:spMk id="2" creationId="{89C84437-725D-D06C-A2A4-819130F731D9}"/>
          </ac:spMkLst>
        </pc:spChg>
        <pc:spChg chg="mod">
          <ac:chgData name="Maria João Da Silva Fialho" userId="8f25b0a7-0766-48e3-9016-fc0b06f94fd1" providerId="ADAL" clId="{D1F459DE-EA1C-4353-87B9-1FE549724A26}" dt="2025-06-10T18:08:12.527" v="3170" actId="404"/>
          <ac:spMkLst>
            <pc:docMk/>
            <pc:sldMk cId="3677938303" sldId="312"/>
            <ac:spMk id="997" creationId="{CC39049F-27E6-0AC6-DEA7-BAC681001D7B}"/>
          </ac:spMkLst>
        </pc:spChg>
        <pc:graphicFrameChg chg="modGraphic">
          <ac:chgData name="Maria João Da Silva Fialho" userId="8f25b0a7-0766-48e3-9016-fc0b06f94fd1" providerId="ADAL" clId="{D1F459DE-EA1C-4353-87B9-1FE549724A26}" dt="2025-06-10T18:02:22.093" v="3162" actId="207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modSp mod modNotesTx">
        <pc:chgData name="Maria João Da Silva Fialho" userId="8f25b0a7-0766-48e3-9016-fc0b06f94fd1" providerId="ADAL" clId="{D1F459DE-EA1C-4353-87B9-1FE549724A26}" dt="2025-06-10T18:51:52.738" v="3414" actId="20577"/>
        <pc:sldMkLst>
          <pc:docMk/>
          <pc:sldMk cId="2011653757" sldId="313"/>
        </pc:sldMkLst>
        <pc:spChg chg="mod">
          <ac:chgData name="Maria João Da Silva Fialho" userId="8f25b0a7-0766-48e3-9016-fc0b06f94fd1" providerId="ADAL" clId="{D1F459DE-EA1C-4353-87B9-1FE549724A26}" dt="2025-06-10T09:58:51.130" v="3128" actId="1036"/>
          <ac:spMkLst>
            <pc:docMk/>
            <pc:sldMk cId="2011653757" sldId="313"/>
            <ac:spMk id="5" creationId="{DEFE0223-CCB9-FDF8-1459-C4A5FE16541B}"/>
          </ac:spMkLst>
        </pc:spChg>
      </pc:sldChg>
      <pc:sldChg chg="modSp mod modNotesTx">
        <pc:chgData name="Maria João Da Silva Fialho" userId="8f25b0a7-0766-48e3-9016-fc0b06f94fd1" providerId="ADAL" clId="{D1F459DE-EA1C-4353-87B9-1FE549724A26}" dt="2025-06-12T11:34:23.950" v="3986" actId="5793"/>
        <pc:sldMkLst>
          <pc:docMk/>
          <pc:sldMk cId="1448296573" sldId="314"/>
        </pc:sldMkLst>
        <pc:spChg chg="mod">
          <ac:chgData name="Maria João Da Silva Fialho" userId="8f25b0a7-0766-48e3-9016-fc0b06f94fd1" providerId="ADAL" clId="{D1F459DE-EA1C-4353-87B9-1FE549724A26}" dt="2025-06-12T11:34:23.950" v="3986" actId="5793"/>
          <ac:spMkLst>
            <pc:docMk/>
            <pc:sldMk cId="1448296573" sldId="314"/>
            <ac:spMk id="9" creationId="{A877A26F-2C92-34EC-84E4-D3B9310B3194}"/>
          </ac:spMkLst>
        </pc:spChg>
      </pc:sldChg>
      <pc:sldChg chg="new del">
        <pc:chgData name="Maria João Da Silva Fialho" userId="8f25b0a7-0766-48e3-9016-fc0b06f94fd1" providerId="ADAL" clId="{D1F459DE-EA1C-4353-87B9-1FE549724A26}" dt="2025-06-10T18:46:46.917" v="3304" actId="680"/>
        <pc:sldMkLst>
          <pc:docMk/>
          <pc:sldMk cId="736350622" sldId="316"/>
        </pc:sldMkLst>
      </pc:sldChg>
      <pc:sldChg chg="addSp modSp add del mod">
        <pc:chgData name="Maria João Da Silva Fialho" userId="8f25b0a7-0766-48e3-9016-fc0b06f94fd1" providerId="ADAL" clId="{D1F459DE-EA1C-4353-87B9-1FE549724A26}" dt="2025-06-10T18:06:23.427" v="3166" actId="47"/>
        <pc:sldMkLst>
          <pc:docMk/>
          <pc:sldMk cId="1607200358" sldId="316"/>
        </pc:sldMkLst>
      </pc:sldChg>
      <pc:sldChg chg="addSp modSp add del mod ord">
        <pc:chgData name="Maria João Da Silva Fialho" userId="8f25b0a7-0766-48e3-9016-fc0b06f94fd1" providerId="ADAL" clId="{D1F459DE-EA1C-4353-87B9-1FE549724A26}" dt="2025-06-12T11:35:43.070" v="3999" actId="47"/>
        <pc:sldMkLst>
          <pc:docMk/>
          <pc:sldMk cId="1888761957" sldId="321"/>
        </pc:sldMkLst>
        <pc:spChg chg="add mod">
          <ac:chgData name="Maria João Da Silva Fialho" userId="8f25b0a7-0766-48e3-9016-fc0b06f94fd1" providerId="ADAL" clId="{D1F459DE-EA1C-4353-87B9-1FE549724A26}" dt="2025-06-12T10:48:19.037" v="3959" actId="1076"/>
          <ac:spMkLst>
            <pc:docMk/>
            <pc:sldMk cId="1888761957" sldId="321"/>
            <ac:spMk id="2" creationId="{0412157E-AA90-F8DB-DF8C-552960149FF4}"/>
          </ac:spMkLst>
        </pc:spChg>
        <pc:spChg chg="mod">
          <ac:chgData name="Maria João Da Silva Fialho" userId="8f25b0a7-0766-48e3-9016-fc0b06f94fd1" providerId="ADAL" clId="{D1F459DE-EA1C-4353-87B9-1FE549724A26}" dt="2025-06-12T10:47:16.369" v="3956" actId="14100"/>
          <ac:spMkLst>
            <pc:docMk/>
            <pc:sldMk cId="1888761957" sldId="321"/>
            <ac:spMk id="603" creationId="{F0D3332F-5C87-8040-3E87-7AEFC4DD4618}"/>
          </ac:spMkLst>
        </pc:spChg>
      </pc:sldChg>
      <pc:sldChg chg="modSp add mod">
        <pc:chgData name="Maria João Da Silva Fialho" userId="8f25b0a7-0766-48e3-9016-fc0b06f94fd1" providerId="ADAL" clId="{D1F459DE-EA1C-4353-87B9-1FE549724A26}" dt="2025-06-12T10:48:44.796" v="3973" actId="1076"/>
        <pc:sldMkLst>
          <pc:docMk/>
          <pc:sldMk cId="2137503624" sldId="322"/>
        </pc:sldMkLst>
        <pc:spChg chg="mod">
          <ac:chgData name="Maria João Da Silva Fialho" userId="8f25b0a7-0766-48e3-9016-fc0b06f94fd1" providerId="ADAL" clId="{D1F459DE-EA1C-4353-87B9-1FE549724A26}" dt="2025-06-12T10:48:44.796" v="3973" actId="1076"/>
          <ac:spMkLst>
            <pc:docMk/>
            <pc:sldMk cId="2137503624" sldId="322"/>
            <ac:spMk id="603" creationId="{3374921C-67C3-82B4-117A-22020F2E967C}"/>
          </ac:spMkLst>
        </pc:spChg>
      </pc:sldChg>
      <pc:sldMasterChg chg="delSldLayout">
        <pc:chgData name="Maria João Da Silva Fialho" userId="8f25b0a7-0766-48e3-9016-fc0b06f94fd1" providerId="ADAL" clId="{D1F459DE-EA1C-4353-87B9-1FE549724A26}" dt="2025-06-10T10:02:04.813" v="3131" actId="47"/>
        <pc:sldMasterMkLst>
          <pc:docMk/>
          <pc:sldMasterMk cId="0" sldId="2147483678"/>
        </pc:sldMasterMkLst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Maria João Da Silva Fialho" userId="8f25b0a7-0766-48e3-9016-fc0b06f94fd1" providerId="ADAL" clId="{D1F459DE-EA1C-4353-87B9-1FE549724A26}" dt="2025-06-10T10:02:04.813" v="3131" actId="47"/>
          <pc:sldLayoutMkLst>
            <pc:docMk/>
            <pc:sldMasterMk cId="0" sldId="2147483678"/>
            <pc:sldLayoutMk cId="0" sldId="2147483673"/>
          </pc:sldLayoutMkLst>
        </pc:sldLayoutChg>
      </pc:sldMasterChg>
    </pc:docChg>
  </pc:docChgLst>
  <pc:docChgLst>
    <pc:chgData name="Eliana Domingues Oliveira" userId="S::2240276@my.ipleiria.pt::3e87a451-72f5-4689-9e94-02e3647f132f" providerId="AD" clId="Web-{EF6245F7-9A85-0D8D-59F4-7CE1127F7237}"/>
    <pc:docChg chg="modSld">
      <pc:chgData name="Eliana Domingues Oliveira" userId="S::2240276@my.ipleiria.pt::3e87a451-72f5-4689-9e94-02e3647f132f" providerId="AD" clId="Web-{EF6245F7-9A85-0D8D-59F4-7CE1127F7237}" dt="2025-06-10T18:40:09.530" v="715" actId="20577"/>
      <pc:docMkLst>
        <pc:docMk/>
      </pc:docMkLst>
      <pc:sldChg chg="modSp">
        <pc:chgData name="Eliana Domingues Oliveira" userId="S::2240276@my.ipleiria.pt::3e87a451-72f5-4689-9e94-02e3647f132f" providerId="AD" clId="Web-{EF6245F7-9A85-0D8D-59F4-7CE1127F7237}" dt="2025-06-10T18:14:05.523" v="154" actId="20577"/>
        <pc:sldMkLst>
          <pc:docMk/>
          <pc:sldMk cId="2006322358" sldId="293"/>
        </pc:sldMkLst>
        <pc:spChg chg="mod">
          <ac:chgData name="Eliana Domingues Oliveira" userId="S::2240276@my.ipleiria.pt::3e87a451-72f5-4689-9e94-02e3647f132f" providerId="AD" clId="Web-{EF6245F7-9A85-0D8D-59F4-7CE1127F7237}" dt="2025-06-10T18:11:48.248" v="148" actId="20577"/>
          <ac:spMkLst>
            <pc:docMk/>
            <pc:sldMk cId="2006322358" sldId="293"/>
            <ac:spMk id="604" creationId="{084D105A-9493-63F3-DDF4-BD10BE8A537D}"/>
          </ac:spMkLst>
        </pc:spChg>
        <pc:spChg chg="mod">
          <ac:chgData name="Eliana Domingues Oliveira" userId="S::2240276@my.ipleiria.pt::3e87a451-72f5-4689-9e94-02e3647f132f" providerId="AD" clId="Web-{EF6245F7-9A85-0D8D-59F4-7CE1127F7237}" dt="2025-06-10T18:13:50.069" v="151" actId="1076"/>
          <ac:spMkLst>
            <pc:docMk/>
            <pc:sldMk cId="2006322358" sldId="293"/>
            <ac:spMk id="605" creationId="{855E4862-DD2F-4AD9-5B7F-A7FA5946FB07}"/>
          </ac:spMkLst>
        </pc:spChg>
        <pc:spChg chg="mod">
          <ac:chgData name="Eliana Domingues Oliveira" userId="S::2240276@my.ipleiria.pt::3e87a451-72f5-4689-9e94-02e3647f132f" providerId="AD" clId="Web-{EF6245F7-9A85-0D8D-59F4-7CE1127F7237}" dt="2025-06-10T18:13:29.099" v="150" actId="20577"/>
          <ac:spMkLst>
            <pc:docMk/>
            <pc:sldMk cId="2006322358" sldId="293"/>
            <ac:spMk id="606" creationId="{A96086E7-C414-8AF6-8A77-1B5A25B92D42}"/>
          </ac:spMkLst>
        </pc:spChg>
        <pc:spChg chg="mod">
          <ac:chgData name="Eliana Domingues Oliveira" userId="S::2240276@my.ipleiria.pt::3e87a451-72f5-4689-9e94-02e3647f132f" providerId="AD" clId="Web-{EF6245F7-9A85-0D8D-59F4-7CE1127F7237}" dt="2025-06-10T18:14:05.523" v="154" actId="20577"/>
          <ac:spMkLst>
            <pc:docMk/>
            <pc:sldMk cId="2006322358" sldId="293"/>
            <ac:spMk id="607" creationId="{BBFB3DEF-DDBD-5545-53EF-E0B683422CCF}"/>
          </ac:spMkLst>
        </pc:spChg>
      </pc:sldChg>
      <pc:sldChg chg="modSp">
        <pc:chgData name="Eliana Domingues Oliveira" userId="S::2240276@my.ipleiria.pt::3e87a451-72f5-4689-9e94-02e3647f132f" providerId="AD" clId="Web-{EF6245F7-9A85-0D8D-59F4-7CE1127F7237}" dt="2025-06-10T17:48:18.018" v="11"/>
        <pc:sldMkLst>
          <pc:docMk/>
          <pc:sldMk cId="550323317" sldId="304"/>
        </pc:sldMkLst>
        <pc:graphicFrameChg chg="mod modGraphic">
          <ac:chgData name="Eliana Domingues Oliveira" userId="S::2240276@my.ipleiria.pt::3e87a451-72f5-4689-9e94-02e3647f132f" providerId="AD" clId="Web-{EF6245F7-9A85-0D8D-59F4-7CE1127F7237}" dt="2025-06-10T17:48:18.018" v="11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modSp">
        <pc:chgData name="Eliana Domingues Oliveira" userId="S::2240276@my.ipleiria.pt::3e87a451-72f5-4689-9e94-02e3647f132f" providerId="AD" clId="Web-{EF6245F7-9A85-0D8D-59F4-7CE1127F7237}" dt="2025-06-10T18:06:31.853" v="53"/>
        <pc:sldMkLst>
          <pc:docMk/>
          <pc:sldMk cId="3677938303" sldId="312"/>
        </pc:sldMkLst>
        <pc:spChg chg="mod">
          <ac:chgData name="Eliana Domingues Oliveira" userId="S::2240276@my.ipleiria.pt::3e87a451-72f5-4689-9e94-02e3647f132f" providerId="AD" clId="Web-{EF6245F7-9A85-0D8D-59F4-7CE1127F7237}" dt="2025-06-10T18:03:33.717" v="42" actId="1076"/>
          <ac:spMkLst>
            <pc:docMk/>
            <pc:sldMk cId="3677938303" sldId="312"/>
            <ac:spMk id="2" creationId="{89C84437-725D-D06C-A2A4-819130F731D9}"/>
          </ac:spMkLst>
        </pc:spChg>
        <pc:graphicFrameChg chg="mod modGraphic">
          <ac:chgData name="Eliana Domingues Oliveira" userId="S::2240276@my.ipleiria.pt::3e87a451-72f5-4689-9e94-02e3647f132f" providerId="AD" clId="Web-{EF6245F7-9A85-0D8D-59F4-7CE1127F7237}" dt="2025-06-10T18:06:31.853" v="53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modSp">
        <pc:chgData name="Eliana Domingues Oliveira" userId="S::2240276@my.ipleiria.pt::3e87a451-72f5-4689-9e94-02e3647f132f" providerId="AD" clId="Web-{EF6245F7-9A85-0D8D-59F4-7CE1127F7237}" dt="2025-06-10T18:40:09.530" v="715" actId="20577"/>
        <pc:sldMkLst>
          <pc:docMk/>
          <pc:sldMk cId="1448296573" sldId="314"/>
        </pc:sldMkLst>
        <pc:spChg chg="mod">
          <ac:chgData name="Eliana Domingues Oliveira" userId="S::2240276@my.ipleiria.pt::3e87a451-72f5-4689-9e94-02e3647f132f" providerId="AD" clId="Web-{EF6245F7-9A85-0D8D-59F4-7CE1127F7237}" dt="2025-06-10T18:40:09.530" v="715" actId="20577"/>
          <ac:spMkLst>
            <pc:docMk/>
            <pc:sldMk cId="1448296573" sldId="314"/>
            <ac:spMk id="9" creationId="{A877A26F-2C92-34EC-84E4-D3B9310B3194}"/>
          </ac:spMkLst>
        </pc:spChg>
      </pc:sldChg>
    </pc:docChg>
  </pc:docChgLst>
  <pc:docChgLst>
    <pc:chgData name="Eliana Domingues Oliveira" userId="S::2240276@my.ipleiria.pt::3e87a451-72f5-4689-9e94-02e3647f132f" providerId="AD" clId="Web-{0A9343DA-2ACC-ABFF-CD0C-99C4D4C54AF4}"/>
    <pc:docChg chg="addSld modSld">
      <pc:chgData name="Eliana Domingues Oliveira" userId="S::2240276@my.ipleiria.pt::3e87a451-72f5-4689-9e94-02e3647f132f" providerId="AD" clId="Web-{0A9343DA-2ACC-ABFF-CD0C-99C4D4C54AF4}" dt="2025-06-11T17:45:44.441" v="289" actId="1076"/>
      <pc:docMkLst>
        <pc:docMk/>
      </pc:docMkLst>
      <pc:sldChg chg="modSp">
        <pc:chgData name="Eliana Domingues Oliveira" userId="S::2240276@my.ipleiria.pt::3e87a451-72f5-4689-9e94-02e3647f132f" providerId="AD" clId="Web-{0A9343DA-2ACC-ABFF-CD0C-99C4D4C54AF4}" dt="2025-06-11T16:39:42.066" v="284"/>
        <pc:sldMkLst>
          <pc:docMk/>
          <pc:sldMk cId="577090399" sldId="297"/>
        </pc:sldMkLst>
        <pc:graphicFrameChg chg="mod modGraphic">
          <ac:chgData name="Eliana Domingues Oliveira" userId="S::2240276@my.ipleiria.pt::3e87a451-72f5-4689-9e94-02e3647f132f" providerId="AD" clId="Web-{0A9343DA-2ACC-ABFF-CD0C-99C4D4C54AF4}" dt="2025-06-11T16:39:42.066" v="284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">
        <pc:chgData name="Eliana Domingues Oliveira" userId="S::2240276@my.ipleiria.pt::3e87a451-72f5-4689-9e94-02e3647f132f" providerId="AD" clId="Web-{0A9343DA-2ACC-ABFF-CD0C-99C4D4C54AF4}" dt="2025-06-11T16:34:42.463" v="266"/>
        <pc:sldMkLst>
          <pc:docMk/>
          <pc:sldMk cId="706882202" sldId="308"/>
        </pc:sldMkLst>
        <pc:graphicFrameChg chg="mod modGraphic">
          <ac:chgData name="Eliana Domingues Oliveira" userId="S::2240276@my.ipleiria.pt::3e87a451-72f5-4689-9e94-02e3647f132f" providerId="AD" clId="Web-{0A9343DA-2ACC-ABFF-CD0C-99C4D4C54AF4}" dt="2025-06-11T16:34:42.463" v="266"/>
          <ac:graphicFrameMkLst>
            <pc:docMk/>
            <pc:sldMk cId="706882202" sldId="308"/>
            <ac:graphicFrameMk id="8" creationId="{2582EEED-6AF2-6077-930E-CC897A6460D9}"/>
          </ac:graphicFrameMkLst>
        </pc:graphicFrameChg>
      </pc:sldChg>
      <pc:sldChg chg="modSp">
        <pc:chgData name="Eliana Domingues Oliveira" userId="S::2240276@my.ipleiria.pt::3e87a451-72f5-4689-9e94-02e3647f132f" providerId="AD" clId="Web-{0A9343DA-2ACC-ABFF-CD0C-99C4D4C54AF4}" dt="2025-06-11T16:00:51.180" v="14"/>
        <pc:sldMkLst>
          <pc:docMk/>
          <pc:sldMk cId="3884716591" sldId="311"/>
        </pc:sldMkLst>
        <pc:spChg chg="mod">
          <ac:chgData name="Eliana Domingues Oliveira" userId="S::2240276@my.ipleiria.pt::3e87a451-72f5-4689-9e94-02e3647f132f" providerId="AD" clId="Web-{0A9343DA-2ACC-ABFF-CD0C-99C4D4C54AF4}" dt="2025-06-11T15:59:04.255" v="4" actId="20577"/>
          <ac:spMkLst>
            <pc:docMk/>
            <pc:sldMk cId="3884716591" sldId="311"/>
            <ac:spMk id="7" creationId="{D060671F-64FA-F129-B82A-755C73BCC949}"/>
          </ac:spMkLst>
        </pc:spChg>
        <pc:graphicFrameChg chg="mod modGraphic">
          <ac:chgData name="Eliana Domingues Oliveira" userId="S::2240276@my.ipleiria.pt::3e87a451-72f5-4689-9e94-02e3647f132f" providerId="AD" clId="Web-{0A9343DA-2ACC-ABFF-CD0C-99C4D4C54AF4}" dt="2025-06-11T16:00:51.180" v="14"/>
          <ac:graphicFrameMkLst>
            <pc:docMk/>
            <pc:sldMk cId="3884716591" sldId="311"/>
            <ac:graphicFrameMk id="5" creationId="{03A5F517-0A18-B34B-B707-FF165A53ACBE}"/>
          </ac:graphicFrameMkLst>
        </pc:graphicFrameChg>
      </pc:sldChg>
      <pc:sldChg chg="modSp">
        <pc:chgData name="Eliana Domingues Oliveira" userId="S::2240276@my.ipleiria.pt::3e87a451-72f5-4689-9e94-02e3647f132f" providerId="AD" clId="Web-{0A9343DA-2ACC-ABFF-CD0C-99C4D4C54AF4}" dt="2025-06-11T16:27:17.293" v="250"/>
        <pc:sldMkLst>
          <pc:docMk/>
          <pc:sldMk cId="3677938303" sldId="312"/>
        </pc:sldMkLst>
        <pc:spChg chg="mod">
          <ac:chgData name="Eliana Domingues Oliveira" userId="S::2240276@my.ipleiria.pt::3e87a451-72f5-4689-9e94-02e3647f132f" providerId="AD" clId="Web-{0A9343DA-2ACC-ABFF-CD0C-99C4D4C54AF4}" dt="2025-06-11T16:25:42.337" v="223" actId="20577"/>
          <ac:spMkLst>
            <pc:docMk/>
            <pc:sldMk cId="3677938303" sldId="312"/>
            <ac:spMk id="2" creationId="{89C84437-725D-D06C-A2A4-819130F731D9}"/>
          </ac:spMkLst>
        </pc:spChg>
        <pc:graphicFrameChg chg="mod modGraphic">
          <ac:chgData name="Eliana Domingues Oliveira" userId="S::2240276@my.ipleiria.pt::3e87a451-72f5-4689-9e94-02e3647f132f" providerId="AD" clId="Web-{0A9343DA-2ACC-ABFF-CD0C-99C4D4C54AF4}" dt="2025-06-11T16:27:17.293" v="250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modSp">
        <pc:chgData name="Eliana Domingues Oliveira" userId="S::2240276@my.ipleiria.pt::3e87a451-72f5-4689-9e94-02e3647f132f" providerId="AD" clId="Web-{0A9343DA-2ACC-ABFF-CD0C-99C4D4C54AF4}" dt="2025-06-11T17:45:44.441" v="289" actId="1076"/>
        <pc:sldMkLst>
          <pc:docMk/>
          <pc:sldMk cId="41115837" sldId="315"/>
        </pc:sldMkLst>
        <pc:spChg chg="mod">
          <ac:chgData name="Eliana Domingues Oliveira" userId="S::2240276@my.ipleiria.pt::3e87a451-72f5-4689-9e94-02e3647f132f" providerId="AD" clId="Web-{0A9343DA-2ACC-ABFF-CD0C-99C4D4C54AF4}" dt="2025-06-11T17:45:44.441" v="289" actId="1076"/>
          <ac:spMkLst>
            <pc:docMk/>
            <pc:sldMk cId="41115837" sldId="315"/>
            <ac:spMk id="603" creationId="{7057B4A7-4071-8785-7019-AF1BA1B27F9F}"/>
          </ac:spMkLst>
        </pc:spChg>
      </pc:sldChg>
      <pc:sldChg chg="delSp add replId">
        <pc:chgData name="Eliana Domingues Oliveira" userId="S::2240276@my.ipleiria.pt::3e87a451-72f5-4689-9e94-02e3647f132f" providerId="AD" clId="Web-{0A9343DA-2ACC-ABFF-CD0C-99C4D4C54AF4}" dt="2025-06-11T16:33:20.210" v="258"/>
        <pc:sldMkLst>
          <pc:docMk/>
          <pc:sldMk cId="406405779" sldId="316"/>
        </pc:sldMkLst>
        <pc:spChg chg="del">
          <ac:chgData name="Eliana Domingues Oliveira" userId="S::2240276@my.ipleiria.pt::3e87a451-72f5-4689-9e94-02e3647f132f" providerId="AD" clId="Web-{0A9343DA-2ACC-ABFF-CD0C-99C4D4C54AF4}" dt="2025-06-11T16:33:17.445" v="254"/>
          <ac:spMkLst>
            <pc:docMk/>
            <pc:sldMk cId="406405779" sldId="316"/>
            <ac:spMk id="11" creationId="{D7D138F3-56A1-D34C-5F04-932F8DFBA66A}"/>
          </ac:spMkLst>
        </pc:spChg>
        <pc:spChg chg="del">
          <ac:chgData name="Eliana Domingues Oliveira" userId="S::2240276@my.ipleiria.pt::3e87a451-72f5-4689-9e94-02e3647f132f" providerId="AD" clId="Web-{0A9343DA-2ACC-ABFF-CD0C-99C4D4C54AF4}" dt="2025-06-11T16:33:18.101" v="255"/>
          <ac:spMkLst>
            <pc:docMk/>
            <pc:sldMk cId="406405779" sldId="316"/>
            <ac:spMk id="15" creationId="{8BAF0403-2F04-76F2-6822-C614F8F7A04D}"/>
          </ac:spMkLst>
        </pc:spChg>
        <pc:spChg chg="del">
          <ac:chgData name="Eliana Domingues Oliveira" userId="S::2240276@my.ipleiria.pt::3e87a451-72f5-4689-9e94-02e3647f132f" providerId="AD" clId="Web-{0A9343DA-2ACC-ABFF-CD0C-99C4D4C54AF4}" dt="2025-06-11T16:33:18.835" v="256"/>
          <ac:spMkLst>
            <pc:docMk/>
            <pc:sldMk cId="406405779" sldId="316"/>
            <ac:spMk id="19" creationId="{4CB11252-FB1C-7C33-BA07-F115DC503317}"/>
          </ac:spMkLst>
        </pc:spChg>
        <pc:spChg chg="del">
          <ac:chgData name="Eliana Domingues Oliveira" userId="S::2240276@my.ipleiria.pt::3e87a451-72f5-4689-9e94-02e3647f132f" providerId="AD" clId="Web-{0A9343DA-2ACC-ABFF-CD0C-99C4D4C54AF4}" dt="2025-06-11T16:33:16.491" v="253"/>
          <ac:spMkLst>
            <pc:docMk/>
            <pc:sldMk cId="406405779" sldId="316"/>
            <ac:spMk id="26" creationId="{C8503BAA-479E-D3E5-5073-E03E302EE247}"/>
          </ac:spMkLst>
        </pc:spChg>
        <pc:graphicFrameChg chg="del">
          <ac:chgData name="Eliana Domingues Oliveira" userId="S::2240276@my.ipleiria.pt::3e87a451-72f5-4689-9e94-02e3647f132f" providerId="AD" clId="Web-{0A9343DA-2ACC-ABFF-CD0C-99C4D4C54AF4}" dt="2025-06-11T16:33:13.429" v="252"/>
          <ac:graphicFrameMkLst>
            <pc:docMk/>
            <pc:sldMk cId="406405779" sldId="316"/>
            <ac:graphicFrameMk id="3" creationId="{0AAA0FCE-572E-F35E-636A-FC119031D406}"/>
          </ac:graphicFrameMkLst>
        </pc:graphicFrameChg>
        <pc:cxnChg chg="del">
          <ac:chgData name="Eliana Domingues Oliveira" userId="S::2240276@my.ipleiria.pt::3e87a451-72f5-4689-9e94-02e3647f132f" providerId="AD" clId="Web-{0A9343DA-2ACC-ABFF-CD0C-99C4D4C54AF4}" dt="2025-06-11T16:33:20.210" v="258"/>
          <ac:cxnSpMkLst>
            <pc:docMk/>
            <pc:sldMk cId="406405779" sldId="316"/>
            <ac:cxnSpMk id="21" creationId="{5AD73ADF-0CDF-F65C-8B7F-2C6965C70BB3}"/>
          </ac:cxnSpMkLst>
        </pc:cxnChg>
        <pc:cxnChg chg="del">
          <ac:chgData name="Eliana Domingues Oliveira" userId="S::2240276@my.ipleiria.pt::3e87a451-72f5-4689-9e94-02e3647f132f" providerId="AD" clId="Web-{0A9343DA-2ACC-ABFF-CD0C-99C4D4C54AF4}" dt="2025-06-11T16:33:19.413" v="257"/>
          <ac:cxnSpMkLst>
            <pc:docMk/>
            <pc:sldMk cId="406405779" sldId="316"/>
            <ac:cxnSpMk id="23" creationId="{FE6E3724-3BF0-D190-207E-D9C0C028D2BD}"/>
          </ac:cxnSpMkLst>
        </pc:cxnChg>
      </pc:sldChg>
    </pc:docChg>
  </pc:docChgLst>
  <pc:docChgLst>
    <pc:chgData name="Eliana Domingues Oliveira" userId="S::2240276@my.ipleiria.pt::3e87a451-72f5-4689-9e94-02e3647f132f" providerId="AD" clId="Web-{F8CB85AD-80E8-C713-95E8-65B0FF10D4EC}"/>
    <pc:docChg chg="addSld delSld modSld">
      <pc:chgData name="Eliana Domingues Oliveira" userId="S::2240276@my.ipleiria.pt::3e87a451-72f5-4689-9e94-02e3647f132f" providerId="AD" clId="Web-{F8CB85AD-80E8-C713-95E8-65B0FF10D4EC}" dt="2025-06-12T12:25:48.736" v="175"/>
      <pc:docMkLst>
        <pc:docMk/>
      </pc:docMkLst>
      <pc:sldChg chg="modSp">
        <pc:chgData name="Eliana Domingues Oliveira" userId="S::2240276@my.ipleiria.pt::3e87a451-72f5-4689-9e94-02e3647f132f" providerId="AD" clId="Web-{F8CB85AD-80E8-C713-95E8-65B0FF10D4EC}" dt="2025-06-12T10:34:16.406" v="22" actId="1076"/>
        <pc:sldMkLst>
          <pc:docMk/>
          <pc:sldMk cId="1333506246" sldId="289"/>
        </pc:sldMkLst>
        <pc:picChg chg="mod">
          <ac:chgData name="Eliana Domingues Oliveira" userId="S::2240276@my.ipleiria.pt::3e87a451-72f5-4689-9e94-02e3647f132f" providerId="AD" clId="Web-{F8CB85AD-80E8-C713-95E8-65B0FF10D4EC}" dt="2025-06-12T10:34:16.406" v="22" actId="1076"/>
          <ac:picMkLst>
            <pc:docMk/>
            <pc:sldMk cId="1333506246" sldId="289"/>
            <ac:picMk id="3" creationId="{D01B3FA2-F379-1940-F625-F6DF1F719AED}"/>
          </ac:picMkLst>
        </pc:picChg>
      </pc:sldChg>
      <pc:sldChg chg="modSp modNotes">
        <pc:chgData name="Eliana Domingues Oliveira" userId="S::2240276@my.ipleiria.pt::3e87a451-72f5-4689-9e94-02e3647f132f" providerId="AD" clId="Web-{F8CB85AD-80E8-C713-95E8-65B0FF10D4EC}" dt="2025-06-12T10:46:17.854" v="61"/>
        <pc:sldMkLst>
          <pc:docMk/>
          <pc:sldMk cId="2006322358" sldId="293"/>
        </pc:sldMkLst>
        <pc:spChg chg="mod">
          <ac:chgData name="Eliana Domingues Oliveira" userId="S::2240276@my.ipleiria.pt::3e87a451-72f5-4689-9e94-02e3647f132f" providerId="AD" clId="Web-{F8CB85AD-80E8-C713-95E8-65B0FF10D4EC}" dt="2025-06-12T10:33:31.763" v="17" actId="20577"/>
          <ac:spMkLst>
            <pc:docMk/>
            <pc:sldMk cId="2006322358" sldId="293"/>
            <ac:spMk id="604" creationId="{084D105A-9493-63F3-DDF4-BD10BE8A537D}"/>
          </ac:spMkLst>
        </pc:spChg>
      </pc:sldChg>
      <pc:sldChg chg="modSp">
        <pc:chgData name="Eliana Domingues Oliveira" userId="S::2240276@my.ipleiria.pt::3e87a451-72f5-4689-9e94-02e3647f132f" providerId="AD" clId="Web-{F8CB85AD-80E8-C713-95E8-65B0FF10D4EC}" dt="2025-06-12T10:20:29.203" v="9"/>
        <pc:sldMkLst>
          <pc:docMk/>
          <pc:sldMk cId="577090399" sldId="297"/>
        </pc:sldMkLst>
        <pc:graphicFrameChg chg="mod modGraphic">
          <ac:chgData name="Eliana Domingues Oliveira" userId="S::2240276@my.ipleiria.pt::3e87a451-72f5-4689-9e94-02e3647f132f" providerId="AD" clId="Web-{F8CB85AD-80E8-C713-95E8-65B0FF10D4EC}" dt="2025-06-12T10:20:29.203" v="9"/>
          <ac:graphicFrameMkLst>
            <pc:docMk/>
            <pc:sldMk cId="577090399" sldId="297"/>
            <ac:graphicFrameMk id="2" creationId="{1CB347EE-01C7-0F5A-714D-B53B61C04BA5}"/>
          </ac:graphicFrameMkLst>
        </pc:graphicFrameChg>
      </pc:sldChg>
      <pc:sldChg chg="modSp">
        <pc:chgData name="Eliana Domingues Oliveira" userId="S::2240276@my.ipleiria.pt::3e87a451-72f5-4689-9e94-02e3647f132f" providerId="AD" clId="Web-{F8CB85AD-80E8-C713-95E8-65B0FF10D4EC}" dt="2025-06-12T12:18:59.408" v="141"/>
        <pc:sldMkLst>
          <pc:docMk/>
          <pc:sldMk cId="3719082563" sldId="298"/>
        </pc:sldMkLst>
        <pc:graphicFrameChg chg="mod modGraphic">
          <ac:chgData name="Eliana Domingues Oliveira" userId="S::2240276@my.ipleiria.pt::3e87a451-72f5-4689-9e94-02e3647f132f" providerId="AD" clId="Web-{F8CB85AD-80E8-C713-95E8-65B0FF10D4EC}" dt="2025-06-12T12:18:59.408" v="141"/>
          <ac:graphicFrameMkLst>
            <pc:docMk/>
            <pc:sldMk cId="3719082563" sldId="298"/>
            <ac:graphicFrameMk id="6" creationId="{9870416B-EC4F-E513-4EF7-BB70BF01AC98}"/>
          </ac:graphicFrameMkLst>
        </pc:graphicFrameChg>
      </pc:sldChg>
      <pc:sldChg chg="modSp">
        <pc:chgData name="Eliana Domingues Oliveira" userId="S::2240276@my.ipleiria.pt::3e87a451-72f5-4689-9e94-02e3647f132f" providerId="AD" clId="Web-{F8CB85AD-80E8-C713-95E8-65B0FF10D4EC}" dt="2025-06-12T12:25:48.736" v="175"/>
        <pc:sldMkLst>
          <pc:docMk/>
          <pc:sldMk cId="221526482" sldId="309"/>
        </pc:sldMkLst>
        <pc:graphicFrameChg chg="mod modGraphic">
          <ac:chgData name="Eliana Domingues Oliveira" userId="S::2240276@my.ipleiria.pt::3e87a451-72f5-4689-9e94-02e3647f132f" providerId="AD" clId="Web-{F8CB85AD-80E8-C713-95E8-65B0FF10D4EC}" dt="2025-06-12T12:25:48.736" v="175"/>
          <ac:graphicFrameMkLst>
            <pc:docMk/>
            <pc:sldMk cId="221526482" sldId="309"/>
            <ac:graphicFrameMk id="4" creationId="{BA798A86-0F1A-8400-C4D5-CA8433B149FA}"/>
          </ac:graphicFrameMkLst>
        </pc:graphicFrameChg>
      </pc:sldChg>
      <pc:sldChg chg="modSp">
        <pc:chgData name="Eliana Domingues Oliveira" userId="S::2240276@my.ipleiria.pt::3e87a451-72f5-4689-9e94-02e3647f132f" providerId="AD" clId="Web-{F8CB85AD-80E8-C713-95E8-65B0FF10D4EC}" dt="2025-06-12T10:24:26.352" v="14"/>
        <pc:sldMkLst>
          <pc:docMk/>
          <pc:sldMk cId="3677938303" sldId="312"/>
        </pc:sldMkLst>
        <pc:graphicFrameChg chg="mod modGraphic">
          <ac:chgData name="Eliana Domingues Oliveira" userId="S::2240276@my.ipleiria.pt::3e87a451-72f5-4689-9e94-02e3647f132f" providerId="AD" clId="Web-{F8CB85AD-80E8-C713-95E8-65B0FF10D4EC}" dt="2025-06-12T10:24:26.352" v="14"/>
          <ac:graphicFrameMkLst>
            <pc:docMk/>
            <pc:sldMk cId="3677938303" sldId="312"/>
            <ac:graphicFrameMk id="6" creationId="{0D5DE487-A0CB-E2F8-B372-039B8567BAE5}"/>
          </ac:graphicFrameMkLst>
        </pc:graphicFrameChg>
      </pc:sldChg>
      <pc:sldChg chg="modSp">
        <pc:chgData name="Eliana Domingues Oliveira" userId="S::2240276@my.ipleiria.pt::3e87a451-72f5-4689-9e94-02e3647f132f" providerId="AD" clId="Web-{F8CB85AD-80E8-C713-95E8-65B0FF10D4EC}" dt="2025-06-12T10:29:13.816" v="15"/>
        <pc:sldMkLst>
          <pc:docMk/>
          <pc:sldMk cId="2011653757" sldId="313"/>
        </pc:sldMkLst>
        <pc:graphicFrameChg chg="modGraphic">
          <ac:chgData name="Eliana Domingues Oliveira" userId="S::2240276@my.ipleiria.pt::3e87a451-72f5-4689-9e94-02e3647f132f" providerId="AD" clId="Web-{F8CB85AD-80E8-C713-95E8-65B0FF10D4EC}" dt="2025-06-12T10:29:13.816" v="15"/>
          <ac:graphicFrameMkLst>
            <pc:docMk/>
            <pc:sldMk cId="2011653757" sldId="313"/>
            <ac:graphicFrameMk id="8" creationId="{B61C8FE8-5E47-0479-35F7-34FC794532EC}"/>
          </ac:graphicFrameMkLst>
        </pc:graphicFrameChg>
      </pc:sldChg>
      <pc:sldChg chg="modSp">
        <pc:chgData name="Eliana Domingues Oliveira" userId="S::2240276@my.ipleiria.pt::3e87a451-72f5-4689-9e94-02e3647f132f" providerId="AD" clId="Web-{F8CB85AD-80E8-C713-95E8-65B0FF10D4EC}" dt="2025-06-12T11:15:24.092" v="100"/>
        <pc:sldMkLst>
          <pc:docMk/>
          <pc:sldMk cId="766059872" sldId="317"/>
        </pc:sldMkLst>
        <pc:graphicFrameChg chg="modGraphic">
          <ac:chgData name="Eliana Domingues Oliveira" userId="S::2240276@my.ipleiria.pt::3e87a451-72f5-4689-9e94-02e3647f132f" providerId="AD" clId="Web-{F8CB85AD-80E8-C713-95E8-65B0FF10D4EC}" dt="2025-06-12T11:15:24.092" v="100"/>
          <ac:graphicFrameMkLst>
            <pc:docMk/>
            <pc:sldMk cId="766059872" sldId="317"/>
            <ac:graphicFrameMk id="5" creationId="{D2770679-2F9F-71B3-C9F0-AD3D67617D3B}"/>
          </ac:graphicFrameMkLst>
        </pc:graphicFrameChg>
      </pc:sldChg>
      <pc:sldChg chg="add del replId">
        <pc:chgData name="Eliana Domingues Oliveira" userId="S::2240276@my.ipleiria.pt::3e87a451-72f5-4689-9e94-02e3647f132f" providerId="AD" clId="Web-{F8CB85AD-80E8-C713-95E8-65B0FF10D4EC}" dt="2025-06-12T10:48:27.906" v="63"/>
        <pc:sldMkLst>
          <pc:docMk/>
          <pc:sldMk cId="1206218418" sldId="322"/>
        </pc:sldMkLst>
      </pc:sldChg>
    </pc:docChg>
  </pc:docChgLst>
  <pc:docChgLst>
    <pc:chgData name="Eliana Domingues Oliveira" userId="S::2240276@my.ipleiria.pt::3e87a451-72f5-4689-9e94-02e3647f132f" providerId="AD" clId="Web-{4D798E0E-5E52-C965-F3D7-4B7356AC56FA}"/>
    <pc:docChg chg="addSld delSld modSld sldOrd">
      <pc:chgData name="Eliana Domingues Oliveira" userId="S::2240276@my.ipleiria.pt::3e87a451-72f5-4689-9e94-02e3647f132f" providerId="AD" clId="Web-{4D798E0E-5E52-C965-F3D7-4B7356AC56FA}" dt="2025-06-08T18:25:38.537" v="1659"/>
      <pc:docMkLst>
        <pc:docMk/>
      </pc:docMkLst>
      <pc:sldChg chg="delSp del">
        <pc:chgData name="Eliana Domingues Oliveira" userId="S::2240276@my.ipleiria.pt::3e87a451-72f5-4689-9e94-02e3647f132f" providerId="AD" clId="Web-{4D798E0E-5E52-C965-F3D7-4B7356AC56FA}" dt="2025-06-08T16:21:59.265" v="488"/>
        <pc:sldMkLst>
          <pc:docMk/>
          <pc:sldMk cId="1189819028" sldId="294"/>
        </pc:sldMkLst>
      </pc:sldChg>
      <pc:sldChg chg="addSp delSp modSp">
        <pc:chgData name="Eliana Domingues Oliveira" userId="S::2240276@my.ipleiria.pt::3e87a451-72f5-4689-9e94-02e3647f132f" providerId="AD" clId="Web-{4D798E0E-5E52-C965-F3D7-4B7356AC56FA}" dt="2025-06-08T16:28:27.251" v="1056"/>
        <pc:sldMkLst>
          <pc:docMk/>
          <pc:sldMk cId="577090399" sldId="297"/>
        </pc:sldMkLst>
      </pc:sldChg>
      <pc:sldChg chg="modSp ord">
        <pc:chgData name="Eliana Domingues Oliveira" userId="S::2240276@my.ipleiria.pt::3e87a451-72f5-4689-9e94-02e3647f132f" providerId="AD" clId="Web-{4D798E0E-5E52-C965-F3D7-4B7356AC56FA}" dt="2025-06-08T16:30:02.567" v="1126"/>
        <pc:sldMkLst>
          <pc:docMk/>
          <pc:sldMk cId="3719082563" sldId="298"/>
        </pc:sldMkLst>
        <pc:graphicFrameChg chg="mod modGraphic">
          <ac:chgData name="Eliana Domingues Oliveira" userId="S::2240276@my.ipleiria.pt::3e87a451-72f5-4689-9e94-02e3647f132f" providerId="AD" clId="Web-{4D798E0E-5E52-C965-F3D7-4B7356AC56FA}" dt="2025-06-08T16:30:02.567" v="1126"/>
          <ac:graphicFrameMkLst>
            <pc:docMk/>
            <pc:sldMk cId="3719082563" sldId="298"/>
            <ac:graphicFrameMk id="6" creationId="{9870416B-EC4F-E513-4EF7-BB70BF01AC98}"/>
          </ac:graphicFrameMkLst>
        </pc:graphicFrameChg>
      </pc:sldChg>
      <pc:sldChg chg="modSp">
        <pc:chgData name="Eliana Domingues Oliveira" userId="S::2240276@my.ipleiria.pt::3e87a451-72f5-4689-9e94-02e3647f132f" providerId="AD" clId="Web-{4D798E0E-5E52-C965-F3D7-4B7356AC56FA}" dt="2025-06-08T16:36:47.333" v="1219" actId="20577"/>
        <pc:sldMkLst>
          <pc:docMk/>
          <pc:sldMk cId="1609410383" sldId="299"/>
        </pc:sldMkLst>
        <pc:spChg chg="mod">
          <ac:chgData name="Eliana Domingues Oliveira" userId="S::2240276@my.ipleiria.pt::3e87a451-72f5-4689-9e94-02e3647f132f" providerId="AD" clId="Web-{4D798E0E-5E52-C965-F3D7-4B7356AC56FA}" dt="2025-06-08T16:36:47.333" v="1219" actId="20577"/>
          <ac:spMkLst>
            <pc:docMk/>
            <pc:sldMk cId="1609410383" sldId="299"/>
            <ac:spMk id="7" creationId="{9BA4CA76-9513-D21E-A46F-33C872E33A10}"/>
          </ac:spMkLst>
        </pc:spChg>
      </pc:sldChg>
      <pc:sldChg chg="modSp">
        <pc:chgData name="Eliana Domingues Oliveira" userId="S::2240276@my.ipleiria.pt::3e87a451-72f5-4689-9e94-02e3647f132f" providerId="AD" clId="Web-{4D798E0E-5E52-C965-F3D7-4B7356AC56FA}" dt="2025-06-08T17:21:55.434" v="1415" actId="1076"/>
        <pc:sldMkLst>
          <pc:docMk/>
          <pc:sldMk cId="1471527733" sldId="300"/>
        </pc:sldMkLst>
      </pc:sldChg>
      <pc:sldChg chg="addSp delSp modSp">
        <pc:chgData name="Eliana Domingues Oliveira" userId="S::2240276@my.ipleiria.pt::3e87a451-72f5-4689-9e94-02e3647f132f" providerId="AD" clId="Web-{4D798E0E-5E52-C965-F3D7-4B7356AC56FA}" dt="2025-06-08T17:29:16.488" v="1493" actId="1076"/>
        <pc:sldMkLst>
          <pc:docMk/>
          <pc:sldMk cId="2031461878" sldId="301"/>
        </pc:sldMkLst>
        <pc:spChg chg="add mod">
          <ac:chgData name="Eliana Domingues Oliveira" userId="S::2240276@my.ipleiria.pt::3e87a451-72f5-4689-9e94-02e3647f132f" providerId="AD" clId="Web-{4D798E0E-5E52-C965-F3D7-4B7356AC56FA}" dt="2025-06-08T17:29:16.457" v="1491" actId="1076"/>
          <ac:spMkLst>
            <pc:docMk/>
            <pc:sldMk cId="2031461878" sldId="301"/>
            <ac:spMk id="6" creationId="{E20293C0-24BD-962A-5A70-C33FD24DA000}"/>
          </ac:spMkLst>
        </pc:spChg>
        <pc:spChg chg="add mod">
          <ac:chgData name="Eliana Domingues Oliveira" userId="S::2240276@my.ipleiria.pt::3e87a451-72f5-4689-9e94-02e3647f132f" providerId="AD" clId="Web-{4D798E0E-5E52-C965-F3D7-4B7356AC56FA}" dt="2025-06-08T17:29:16.488" v="1493" actId="1076"/>
          <ac:spMkLst>
            <pc:docMk/>
            <pc:sldMk cId="2031461878" sldId="301"/>
            <ac:spMk id="10" creationId="{0AA9C148-54C2-605E-B28E-43DCAF389D47}"/>
          </ac:spMkLst>
        </pc:spChg>
        <pc:graphicFrameChg chg="add mod modGraphic">
          <ac:chgData name="Eliana Domingues Oliveira" userId="S::2240276@my.ipleiria.pt::3e87a451-72f5-4689-9e94-02e3647f132f" providerId="AD" clId="Web-{4D798E0E-5E52-C965-F3D7-4B7356AC56FA}" dt="2025-06-08T17:26:56.994" v="1460" actId="1076"/>
          <ac:graphicFrameMkLst>
            <pc:docMk/>
            <pc:sldMk cId="2031461878" sldId="301"/>
            <ac:graphicFrameMk id="8" creationId="{7B5ADD20-A41E-41EE-B213-3D25244A7D31}"/>
          </ac:graphicFrameMkLst>
        </pc:graphicFrameChg>
        <pc:picChg chg="add mod">
          <ac:chgData name="Eliana Domingues Oliveira" userId="S::2240276@my.ipleiria.pt::3e87a451-72f5-4689-9e94-02e3647f132f" providerId="AD" clId="Web-{4D798E0E-5E52-C965-F3D7-4B7356AC56FA}" dt="2025-06-08T17:29:16.457" v="1490" actId="1076"/>
          <ac:picMkLst>
            <pc:docMk/>
            <pc:sldMk cId="2031461878" sldId="301"/>
            <ac:picMk id="4" creationId="{DBE6A727-0182-7786-9A42-E9C52D4075E6}"/>
          </ac:picMkLst>
        </pc:picChg>
        <pc:picChg chg="add mod">
          <ac:chgData name="Eliana Domingues Oliveira" userId="S::2240276@my.ipleiria.pt::3e87a451-72f5-4689-9e94-02e3647f132f" providerId="AD" clId="Web-{4D798E0E-5E52-C965-F3D7-4B7356AC56FA}" dt="2025-06-08T17:29:16.473" v="1492" actId="1076"/>
          <ac:picMkLst>
            <pc:docMk/>
            <pc:sldMk cId="2031461878" sldId="301"/>
            <ac:picMk id="9" creationId="{623ED2DE-E9AF-43AA-B45D-BB65C1B07D85}"/>
          </ac:picMkLst>
        </pc:picChg>
        <pc:cxnChg chg="add mod">
          <ac:chgData name="Eliana Domingues Oliveira" userId="S::2240276@my.ipleiria.pt::3e87a451-72f5-4689-9e94-02e3647f132f" providerId="AD" clId="Web-{4D798E0E-5E52-C965-F3D7-4B7356AC56FA}" dt="2025-06-08T17:28:56.112" v="1488" actId="14100"/>
          <ac:cxnSpMkLst>
            <pc:docMk/>
            <pc:sldMk cId="2031461878" sldId="301"/>
            <ac:cxnSpMk id="11" creationId="{4653DF78-03C6-9441-DED7-FDB1A475077C}"/>
          </ac:cxnSpMkLst>
        </pc:cxnChg>
        <pc:cxnChg chg="add mod">
          <ac:chgData name="Eliana Domingues Oliveira" userId="S::2240276@my.ipleiria.pt::3e87a451-72f5-4689-9e94-02e3647f132f" providerId="AD" clId="Web-{4D798E0E-5E52-C965-F3D7-4B7356AC56FA}" dt="2025-06-08T17:28:45.002" v="1486" actId="14100"/>
          <ac:cxnSpMkLst>
            <pc:docMk/>
            <pc:sldMk cId="2031461878" sldId="301"/>
            <ac:cxnSpMk id="13" creationId="{090802C8-A9D0-2FC0-3A31-FF44E7FD7F00}"/>
          </ac:cxnSpMkLst>
        </pc:cxnChg>
        <pc:cxnChg chg="add mod">
          <ac:chgData name="Eliana Domingues Oliveira" userId="S::2240276@my.ipleiria.pt::3e87a451-72f5-4689-9e94-02e3647f132f" providerId="AD" clId="Web-{4D798E0E-5E52-C965-F3D7-4B7356AC56FA}" dt="2025-06-08T17:28:59.440" v="1489" actId="1076"/>
          <ac:cxnSpMkLst>
            <pc:docMk/>
            <pc:sldMk cId="2031461878" sldId="301"/>
            <ac:cxnSpMk id="14" creationId="{7E359C10-8816-5D45-3189-64A4E4ACDB33}"/>
          </ac:cxnSpMkLst>
        </pc:cxnChg>
        <pc:cxnChg chg="add mod">
          <ac:chgData name="Eliana Domingues Oliveira" userId="S::2240276@my.ipleiria.pt::3e87a451-72f5-4689-9e94-02e3647f132f" providerId="AD" clId="Web-{4D798E0E-5E52-C965-F3D7-4B7356AC56FA}" dt="2025-06-08T17:28:38.392" v="1485" actId="14100"/>
          <ac:cxnSpMkLst>
            <pc:docMk/>
            <pc:sldMk cId="2031461878" sldId="301"/>
            <ac:cxnSpMk id="15" creationId="{A5A50230-F1CD-9C32-D93E-1C611F3176E3}"/>
          </ac:cxnSpMkLst>
        </pc:cxnChg>
      </pc:sldChg>
      <pc:sldChg chg="addSp modSp">
        <pc:chgData name="Eliana Domingues Oliveira" userId="S::2240276@my.ipleiria.pt::3e87a451-72f5-4689-9e94-02e3647f132f" providerId="AD" clId="Web-{4D798E0E-5E52-C965-F3D7-4B7356AC56FA}" dt="2025-06-08T18:25:38.537" v="1659"/>
        <pc:sldMkLst>
          <pc:docMk/>
          <pc:sldMk cId="550323317" sldId="304"/>
        </pc:sldMkLst>
        <pc:graphicFrameChg chg="add mod modGraphic">
          <ac:chgData name="Eliana Domingues Oliveira" userId="S::2240276@my.ipleiria.pt::3e87a451-72f5-4689-9e94-02e3647f132f" providerId="AD" clId="Web-{4D798E0E-5E52-C965-F3D7-4B7356AC56FA}" dt="2025-06-08T18:25:38.537" v="1659"/>
          <ac:graphicFrameMkLst>
            <pc:docMk/>
            <pc:sldMk cId="550323317" sldId="304"/>
            <ac:graphicFrameMk id="3" creationId="{C35E3508-773A-C906-3EAB-5338077242FD}"/>
          </ac:graphicFrameMkLst>
        </pc:graphicFrameChg>
      </pc:sldChg>
      <pc:sldChg chg="addSp delSp modSp add replId">
        <pc:chgData name="Eliana Domingues Oliveira" userId="S::2240276@my.ipleiria.pt::3e87a451-72f5-4689-9e94-02e3647f132f" providerId="AD" clId="Web-{4D798E0E-5E52-C965-F3D7-4B7356AC56FA}" dt="2025-06-08T16:35:16.799" v="1184" actId="20577"/>
        <pc:sldMkLst>
          <pc:docMk/>
          <pc:sldMk cId="901458963" sldId="305"/>
        </pc:sldMkLst>
        <pc:spChg chg="mod">
          <ac:chgData name="Eliana Domingues Oliveira" userId="S::2240276@my.ipleiria.pt::3e87a451-72f5-4689-9e94-02e3647f132f" providerId="AD" clId="Web-{4D798E0E-5E52-C965-F3D7-4B7356AC56FA}" dt="2025-06-08T16:35:05.377" v="1171" actId="20577"/>
          <ac:spMkLst>
            <pc:docMk/>
            <pc:sldMk cId="901458963" sldId="305"/>
            <ac:spMk id="7" creationId="{F76FE3FB-7CF7-BF65-8B22-7205C8EB6524}"/>
          </ac:spMkLst>
        </pc:spChg>
        <pc:spChg chg="add mod">
          <ac:chgData name="Eliana Domingues Oliveira" userId="S::2240276@my.ipleiria.pt::3e87a451-72f5-4689-9e94-02e3647f132f" providerId="AD" clId="Web-{4D798E0E-5E52-C965-F3D7-4B7356AC56FA}" dt="2025-06-08T15:59:20.595" v="380" actId="20577"/>
          <ac:spMkLst>
            <pc:docMk/>
            <pc:sldMk cId="901458963" sldId="305"/>
            <ac:spMk id="11" creationId="{C0BECF0D-F82C-0515-8BBC-02C8735E8B3D}"/>
          </ac:spMkLst>
        </pc:spChg>
        <pc:spChg chg="add mod">
          <ac:chgData name="Eliana Domingues Oliveira" userId="S::2240276@my.ipleiria.pt::3e87a451-72f5-4689-9e94-02e3647f132f" providerId="AD" clId="Web-{4D798E0E-5E52-C965-F3D7-4B7356AC56FA}" dt="2025-06-08T15:58:07.421" v="310" actId="20577"/>
          <ac:spMkLst>
            <pc:docMk/>
            <pc:sldMk cId="901458963" sldId="305"/>
            <ac:spMk id="15" creationId="{DE924A38-1EB0-26BD-C407-13DEB643551D}"/>
          </ac:spMkLst>
        </pc:spChg>
        <pc:spChg chg="add mod">
          <ac:chgData name="Eliana Domingues Oliveira" userId="S::2240276@my.ipleiria.pt::3e87a451-72f5-4689-9e94-02e3647f132f" providerId="AD" clId="Web-{4D798E0E-5E52-C965-F3D7-4B7356AC56FA}" dt="2025-06-08T16:35:16.799" v="1184" actId="20577"/>
          <ac:spMkLst>
            <pc:docMk/>
            <pc:sldMk cId="901458963" sldId="305"/>
            <ac:spMk id="19" creationId="{576AA4F0-4B86-E7D6-057F-E8AED4822EB0}"/>
          </ac:spMkLst>
        </pc:spChg>
        <pc:spChg chg="add mod">
          <ac:chgData name="Eliana Domingues Oliveira" userId="S::2240276@my.ipleiria.pt::3e87a451-72f5-4689-9e94-02e3647f132f" providerId="AD" clId="Web-{4D798E0E-5E52-C965-F3D7-4B7356AC56FA}" dt="2025-06-08T16:23:37.534" v="561" actId="20577"/>
          <ac:spMkLst>
            <pc:docMk/>
            <pc:sldMk cId="901458963" sldId="305"/>
            <ac:spMk id="26" creationId="{734F5BC0-D788-0F13-DCB9-35E944331224}"/>
          </ac:spMkLst>
        </pc:spChg>
        <pc:cxnChg chg="add mod">
          <ac:chgData name="Eliana Domingues Oliveira" userId="S::2240276@my.ipleiria.pt::3e87a451-72f5-4689-9e94-02e3647f132f" providerId="AD" clId="Web-{4D798E0E-5E52-C965-F3D7-4B7356AC56FA}" dt="2025-06-08T15:47:07.524" v="111" actId="1076"/>
          <ac:cxnSpMkLst>
            <pc:docMk/>
            <pc:sldMk cId="901458963" sldId="305"/>
            <ac:cxnSpMk id="21" creationId="{5A9315D9-1BC2-3F42-3B8F-212406A4185B}"/>
          </ac:cxnSpMkLst>
        </pc:cxnChg>
        <pc:cxnChg chg="add mod">
          <ac:chgData name="Eliana Domingues Oliveira" userId="S::2240276@my.ipleiria.pt::3e87a451-72f5-4689-9e94-02e3647f132f" providerId="AD" clId="Web-{4D798E0E-5E52-C965-F3D7-4B7356AC56FA}" dt="2025-06-08T15:47:07.540" v="112" actId="1076"/>
          <ac:cxnSpMkLst>
            <pc:docMk/>
            <pc:sldMk cId="901458963" sldId="305"/>
            <ac:cxnSpMk id="23" creationId="{19EEAFD6-DC6C-7974-7E0F-1005030073C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6330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0251CE5E-A71C-2DA7-2003-4CB031FB9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74D07F86-8794-1430-0849-EE471FFD3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1E99BB63-89E5-FC9F-1317-7C45F2C5A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49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10149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A2A98198-5095-7E00-317C-2B197564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B425B747-F504-2095-CFF9-4A33439B5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6ECDE7A6-F7E1-AFFC-CAF9-848353CBE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28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3386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96A29019-0686-0367-5F2C-655D8255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5CDA8DD5-986F-4F8A-14B1-4FC06A84B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97C73BF1-7ACA-F935-4C3B-347831D72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931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3742075A-D678-A28C-DBC5-79D2CB00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902B31D7-ED7D-2830-6E93-E1EA59634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6A77451B-9DFB-B884-7E7E-D3DC51068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89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E63BE5F2-884F-40C2-FAB0-B16F553B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35C0593F-8C41-D6B0-380E-B69115D94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48C2021F-A2E4-C8EB-AC03-7BD6A48BA5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966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F399B000-4BCD-45C6-11C8-E2C49B2D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4CC8B492-494E-11B9-ED35-8614E2255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018C0195-634D-C8AA-C59A-063F041D8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96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CC0FFB2F-F12F-5A3F-3D6D-6EB80CC9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8D5A14DA-6570-7AD9-DBD1-ED97B28BF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9F492967-9B5B-C831-72EB-B99A7B220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92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2916B1C1-EA36-63AD-BE3A-68C5819C7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D69F03CD-04FF-E71A-40C6-A8CC11267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ACA58013-FBCF-E81B-AF10-70CA622BD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019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FAA59A2C-2907-405C-D582-B0564DFB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934DDD92-9C1E-9D41-7C67-AD3414022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F855E24C-DDF4-7245-5B6A-F1E7492C1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6110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7D9C1BA3-37E6-6BEF-94C0-6372DA90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0FA61E35-6575-2E0D-ECA3-22E6C6F6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D49E3D6F-298D-3B81-A616-FABF8112BE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069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DA296CBD-E569-D334-7EAF-F5C50B753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8B2778FB-284E-40F3-41B9-6715FCA42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E10CEE75-BF3A-FCDC-A1E3-13CEDD8789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t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948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CF09CC3B-374C-E888-28C6-81BC8F45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80065D7A-CD18-CE44-AA82-5E6907AD0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7EFEAB7E-1E96-6181-16D9-F0DFFB4DC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2593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27B7BCFF-895F-52D8-CC88-F55F6E08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89EC5954-D396-9EB9-58EE-63145E0561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75CFA6F5-016B-03CA-574A-8DCF06463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65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28966894-B63C-53D3-0F83-EAFA71607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AC5F0549-CEEA-99B0-929E-82E47BC32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39ADD338-631D-73C8-F231-D311042CF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579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5D4D3C24-C08B-6EAB-4FF7-311A311E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87856AA8-B587-B364-A3AF-52D8A2CED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25DFE998-0673-0BF9-AEE7-6365B83E9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284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B91C489B-31EE-C378-204F-BCE81CAE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9F300CAD-9E97-76D1-4986-A23C0C4776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F4936D6-B13B-6D38-41D3-DE08C8B6A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790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62CC6EE8-D56D-DC68-C66F-12D7A1E07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B70F93A1-C6D4-31DD-716A-DC433E4C4F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2EACB76-F87D-6FBA-3FDA-3B51A2F8B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81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FC8F7608-D11C-8506-1C9E-02D2D767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01FC8382-DD83-E230-83C1-7C7AD7848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631502A6-72E8-4C4E-52D0-096783F9F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778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F59E207D-03EB-8226-0CD6-B0346DC2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47193346-E930-FABD-9D52-1B76359F4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CCD6BF33-2388-5F9E-29A2-B6C1B5127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96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5110A8CF-AEE9-6F58-E2B3-DD6D8A58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A2C63818-7A50-0D0D-0045-0713C2210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C006541-31EA-DB87-0B59-1AB1643BE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20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FAA82C0D-595D-7B2D-BE26-4A949089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306EDA0B-65BB-BA5D-D2CD-25A16DF98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C01A6EFA-056E-CFBC-B25E-4466574E1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0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361E0B0A-E385-397A-B87A-80A25C1B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798BD3FF-FF76-7A84-015B-AA7B4A8FA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A4110356-5726-C7C4-DD17-87A8313DC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052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>
          <a:extLst>
            <a:ext uri="{FF2B5EF4-FFF2-40B4-BE49-F238E27FC236}">
              <a16:creationId xmlns:a16="http://schemas.microsoft.com/office/drawing/2014/main" id="{588853D2-7D77-77BB-927D-E573BB7D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1bf8d60a4_0_211:notes">
            <a:extLst>
              <a:ext uri="{FF2B5EF4-FFF2-40B4-BE49-F238E27FC236}">
                <a16:creationId xmlns:a16="http://schemas.microsoft.com/office/drawing/2014/main" id="{DA588ED8-E933-FA1A-E986-E6A7AFACD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1bf8d60a4_0_211:notes">
            <a:extLst>
              <a:ext uri="{FF2B5EF4-FFF2-40B4-BE49-F238E27FC236}">
                <a16:creationId xmlns:a16="http://schemas.microsoft.com/office/drawing/2014/main" id="{7069BDA7-F59B-EFE3-15D2-786E8AD86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9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name="adj1" fmla="val 325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9" name="Google Shape;139;p14"/>
            <p:cNvCxnSpPr/>
            <p:nvPr/>
          </p:nvCxnSpPr>
          <p:spPr>
            <a:xfrm rot="-5400000" flipH="1">
              <a:off x="-2164550" y="1408116"/>
              <a:ext cx="4877100" cy="9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2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21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221" name="Google Shape;221;p21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3" name="Google Shape;223;p21"/>
            <p:cNvCxnSpPr/>
            <p:nvPr/>
          </p:nvCxnSpPr>
          <p:spPr>
            <a:xfrm rot="-5400000" flipH="1">
              <a:off x="6680600" y="138925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7" name="Google Shape;227;p21"/>
            <p:cNvCxnSpPr/>
            <p:nvPr/>
          </p:nvCxnSpPr>
          <p:spPr>
            <a:xfrm rot="-5400000" flipH="1">
              <a:off x="-1623700" y="-1097800"/>
              <a:ext cx="3956400" cy="30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name="adj1" fmla="val 3546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9" name="Google Shape;229;p21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230" name="Google Shape;230;p21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subTitle" idx="1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2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3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ubTitle" idx="4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5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6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905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947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36" name="Google Shape;36;p4"/>
          <p:cNvCxnSpPr/>
          <p:nvPr/>
        </p:nvCxnSpPr>
        <p:spPr>
          <a:xfrm rot="-5400000" flipH="1">
            <a:off x="-1741502" y="1903025"/>
            <a:ext cx="4581000" cy="3420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" name="Google Shape;37;p4"/>
          <p:cNvGrpSpPr/>
          <p:nvPr/>
        </p:nvGrpSpPr>
        <p:grpSpPr>
          <a:xfrm>
            <a:off x="378000" y="4579925"/>
            <a:ext cx="7970450" cy="273800"/>
            <a:chOff x="378000" y="4579925"/>
            <a:chExt cx="7970450" cy="273800"/>
          </a:xfrm>
        </p:grpSpPr>
        <p:sp>
          <p:nvSpPr>
            <p:cNvPr id="38" name="Google Shape;38;p4"/>
            <p:cNvSpPr/>
            <p:nvPr/>
          </p:nvSpPr>
          <p:spPr>
            <a:xfrm>
              <a:off x="378000" y="45799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850" y="46701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56550" y="4670125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name="adj1" fmla="val 519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name="adj1" fmla="val 1429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rot="-5400000" flipH="1">
              <a:off x="-380550" y="571163"/>
              <a:ext cx="2426100" cy="9030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 rot="-5400000" flipH="1">
              <a:off x="-924000" y="1419413"/>
              <a:ext cx="3439500" cy="524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name="adj1" fmla="val 5119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5" name="Google Shape;105;p11"/>
            <p:cNvCxnSpPr/>
            <p:nvPr/>
          </p:nvCxnSpPr>
          <p:spPr>
            <a:xfrm rot="10800000" flipH="1">
              <a:off x="-135425" y="4399725"/>
              <a:ext cx="8882400" cy="25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4" r:id="rId13"/>
    <p:sldLayoutId id="2147483665" r:id="rId14"/>
    <p:sldLayoutId id="2147483667" r:id="rId15"/>
    <p:sldLayoutId id="2147483669" r:id="rId16"/>
    <p:sldLayoutId id="2147483674" r:id="rId17"/>
    <p:sldLayoutId id="214748367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jpeg"/><Relationship Id="rId3" Type="http://schemas.openxmlformats.org/officeDocument/2006/relationships/hyperlink" Target="https://www.kaggle.com/datasets/kmader/skin-cancer-mnist-ham10000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sv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515639" y="1112230"/>
            <a:ext cx="3169462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>
                <a:solidFill>
                  <a:schemeClr val="bg1">
                    <a:lumMod val="25000"/>
                  </a:schemeClr>
                </a:solidFill>
              </a:rPr>
              <a:t>Skin Cancer Classification </a:t>
            </a:r>
            <a:r>
              <a:rPr lang="en-US" sz="2800">
                <a:solidFill>
                  <a:schemeClr val="tx2"/>
                </a:solidFill>
              </a:rPr>
              <a:t>Using Neural Networks</a:t>
            </a:r>
            <a:endParaRPr sz="3200">
              <a:solidFill>
                <a:schemeClr val="tx2"/>
              </a:solidFill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Deep Learning</a:t>
            </a:r>
            <a:endParaRPr sz="1200"/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34" name="Picture 10" descr="Elemento Gráfico Do Cérebro De Inteligência Artificial PNG , Inovação,  Conhecimento, Comunicação PNG Imagem para download gratuito">
            <a:extLst>
              <a:ext uri="{FF2B5EF4-FFF2-40B4-BE49-F238E27FC236}">
                <a16:creationId xmlns:a16="http://schemas.microsoft.com/office/drawing/2014/main" id="{7CCFF9FB-5BC7-04C5-1409-601BB5E96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>
            <a:fillRect/>
          </a:stretch>
        </p:blipFill>
        <p:spPr bwMode="auto">
          <a:xfrm>
            <a:off x="4789736" y="209920"/>
            <a:ext cx="2897174" cy="25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58;p35">
            <a:extLst>
              <a:ext uri="{FF2B5EF4-FFF2-40B4-BE49-F238E27FC236}">
                <a16:creationId xmlns:a16="http://schemas.microsoft.com/office/drawing/2014/main" id="{88AC617C-E910-1DC0-F4A6-DE1EBE33EAC6}"/>
              </a:ext>
            </a:extLst>
          </p:cNvPr>
          <p:cNvSpPr txBox="1">
            <a:spLocks/>
          </p:cNvSpPr>
          <p:nvPr/>
        </p:nvSpPr>
        <p:spPr>
          <a:xfrm>
            <a:off x="970044" y="4372620"/>
            <a:ext cx="3601955" cy="690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100" b="1">
                <a:solidFill>
                  <a:schemeClr val="bg2">
                    <a:lumMod val="75000"/>
                  </a:schemeClr>
                </a:solidFill>
              </a:rPr>
              <a:t>Eliana Oliveira       Jéssica Grácio     Maria Fialho</a:t>
            </a:r>
          </a:p>
          <a:p>
            <a:pPr algn="ctr">
              <a:lnSpc>
                <a:spcPct val="150000"/>
              </a:lnSpc>
            </a:pPr>
            <a:r>
              <a:rPr lang="pt-PT" sz="1000" b="1">
                <a:solidFill>
                  <a:schemeClr val="tx2"/>
                </a:solidFill>
              </a:rPr>
              <a:t>    Mestrado em Ciência de dados </a:t>
            </a:r>
          </a:p>
          <a:p>
            <a:pPr algn="ctr">
              <a:lnSpc>
                <a:spcPct val="150000"/>
              </a:lnSpc>
            </a:pPr>
            <a:r>
              <a:rPr lang="pt-PT" sz="1000" b="1">
                <a:solidFill>
                  <a:schemeClr val="tx2"/>
                </a:solidFill>
              </a:rPr>
              <a:t>     </a:t>
            </a:r>
            <a:r>
              <a:rPr lang="pt-PT" sz="1000">
                <a:solidFill>
                  <a:schemeClr val="tx2"/>
                </a:solidFill>
              </a:rPr>
              <a:t>12 de Junho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7D1DB-8598-680D-B198-A0286178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Gráficos</a:t>
            </a:r>
            <a:r>
              <a:rPr lang="en-GB"/>
              <a:t> - Adam</a:t>
            </a:r>
            <a:br>
              <a:rPr lang="pt-PT" sz="3200">
                <a:solidFill>
                  <a:schemeClr val="bg1">
                    <a:lumMod val="76000"/>
                  </a:schemeClr>
                </a:solidFill>
              </a:rPr>
            </a:br>
            <a:r>
              <a:rPr lang="en-GB"/>
              <a:t> 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BBFD04-64B8-BE37-DF8D-B8C18E306F87}"/>
              </a:ext>
            </a:extLst>
          </p:cNvPr>
          <p:cNvSpPr txBox="1"/>
          <p:nvPr/>
        </p:nvSpPr>
        <p:spPr>
          <a:xfrm>
            <a:off x="6144055" y="361912"/>
            <a:ext cx="28971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chemeClr val="accent1"/>
                </a:solidFill>
                <a:latin typeface="+mn-lt"/>
              </a:rPr>
              <a:t>Melhor resultado – 63,02%</a:t>
            </a:r>
            <a:endParaRPr lang="pt-PT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2494C3-FCF2-5468-F377-BC29D1B41EC4}"/>
              </a:ext>
            </a:extLst>
          </p:cNvPr>
          <p:cNvSpPr txBox="1"/>
          <p:nvPr/>
        </p:nvSpPr>
        <p:spPr>
          <a:xfrm>
            <a:off x="6184303" y="588134"/>
            <a:ext cx="281668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 dirty="0">
                <a:solidFill>
                  <a:schemeClr val="bg1">
                    <a:lumMod val="76000"/>
                  </a:schemeClr>
                </a:solidFill>
                <a:latin typeface="+mn-lt"/>
              </a:rPr>
              <a:t>Data </a:t>
            </a:r>
            <a:r>
              <a:rPr lang="pt-PT" sz="1000" b="1" dirty="0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  <a:r>
              <a:rPr lang="pt-PT" sz="1000" b="1" dirty="0">
                <a:solidFill>
                  <a:schemeClr val="bg1">
                    <a:lumMod val="76000"/>
                  </a:schemeClr>
                </a:solidFill>
                <a:latin typeface="+mn-lt"/>
              </a:rPr>
              <a:t> 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 dirty="0" err="1">
                <a:solidFill>
                  <a:schemeClr val="bg1">
                    <a:lumMod val="76000"/>
                  </a:schemeClr>
                </a:solidFill>
                <a:latin typeface="+mn-lt"/>
              </a:rPr>
              <a:t>Categorical_crossentropy</a:t>
            </a:r>
            <a:endParaRPr lang="pt-PT" sz="1000" b="1" dirty="0">
              <a:solidFill>
                <a:schemeClr val="bg1">
                  <a:lumMod val="76000"/>
                </a:schemeClr>
              </a:solidFill>
              <a:latin typeface="+mn-lt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 dirty="0" err="1">
                <a:solidFill>
                  <a:schemeClr val="bg1">
                    <a:lumMod val="76000"/>
                  </a:schemeClr>
                </a:solidFill>
                <a:latin typeface="+mn-lt"/>
              </a:rPr>
              <a:t>Dropout</a:t>
            </a:r>
            <a:endParaRPr lang="pt-PT" sz="1000" b="1" dirty="0">
              <a:solidFill>
                <a:schemeClr val="bg1">
                  <a:lumMod val="76000"/>
                </a:schemeClr>
              </a:solidFill>
              <a:latin typeface="+mn-lt"/>
            </a:endParaRPr>
          </a:p>
          <a:p>
            <a:endParaRPr lang="pt-PT" sz="1000" b="1" dirty="0">
              <a:solidFill>
                <a:schemeClr val="bg1">
                  <a:lumMod val="76000"/>
                </a:schemeClr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43D000-D98F-4473-079E-61A6E38F7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1435" r="988" b="2037"/>
          <a:stretch>
            <a:fillRect/>
          </a:stretch>
        </p:blipFill>
        <p:spPr bwMode="auto">
          <a:xfrm>
            <a:off x="547254" y="1017725"/>
            <a:ext cx="2625890" cy="20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66D109-232D-E7E5-E5E6-5C699ACC0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" r="1162"/>
          <a:stretch>
            <a:fillRect/>
          </a:stretch>
        </p:blipFill>
        <p:spPr bwMode="auto">
          <a:xfrm>
            <a:off x="547254" y="3081480"/>
            <a:ext cx="2591713" cy="20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E5A961-7139-38B6-C78E-EAB6F5072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r="970"/>
          <a:stretch>
            <a:fillRect/>
          </a:stretch>
        </p:blipFill>
        <p:spPr bwMode="auto">
          <a:xfrm>
            <a:off x="4425663" y="1296020"/>
            <a:ext cx="379008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34236D39-3594-FAF2-0E4C-8F3A1F96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5A46EBE1-AC0F-F4E5-5D58-53CBB23D0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1ª Abordagem : Resultados</a:t>
            </a:r>
            <a:endParaRPr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A798A86-0F1A-8400-C4D5-CA8433B1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942246"/>
              </p:ext>
            </p:extLst>
          </p:nvPr>
        </p:nvGraphicFramePr>
        <p:xfrm>
          <a:off x="442232" y="1952625"/>
          <a:ext cx="8072624" cy="243367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83682">
                  <a:extLst>
                    <a:ext uri="{9D8B030D-6E8A-4147-A177-3AD203B41FA5}">
                      <a16:colId xmlns:a16="http://schemas.microsoft.com/office/drawing/2014/main" val="3568894523"/>
                    </a:ext>
                  </a:extLst>
                </a:gridCol>
                <a:gridCol w="2050617">
                  <a:extLst>
                    <a:ext uri="{9D8B030D-6E8A-4147-A177-3AD203B41FA5}">
                      <a16:colId xmlns:a16="http://schemas.microsoft.com/office/drawing/2014/main" val="3323128701"/>
                    </a:ext>
                  </a:extLst>
                </a:gridCol>
                <a:gridCol w="987889">
                  <a:extLst>
                    <a:ext uri="{9D8B030D-6E8A-4147-A177-3AD203B41FA5}">
                      <a16:colId xmlns:a16="http://schemas.microsoft.com/office/drawing/2014/main" val="2182642903"/>
                    </a:ext>
                  </a:extLst>
                </a:gridCol>
                <a:gridCol w="1100149">
                  <a:extLst>
                    <a:ext uri="{9D8B030D-6E8A-4147-A177-3AD203B41FA5}">
                      <a16:colId xmlns:a16="http://schemas.microsoft.com/office/drawing/2014/main" val="3778808936"/>
                    </a:ext>
                  </a:extLst>
                </a:gridCol>
                <a:gridCol w="1188549">
                  <a:extLst>
                    <a:ext uri="{9D8B030D-6E8A-4147-A177-3AD203B41FA5}">
                      <a16:colId xmlns:a16="http://schemas.microsoft.com/office/drawing/2014/main" val="3031044267"/>
                    </a:ext>
                  </a:extLst>
                </a:gridCol>
                <a:gridCol w="1461738">
                  <a:extLst>
                    <a:ext uri="{9D8B030D-6E8A-4147-A177-3AD203B41FA5}">
                      <a16:colId xmlns:a16="http://schemas.microsoft.com/office/drawing/2014/main" val="2490659697"/>
                    </a:ext>
                  </a:extLst>
                </a:gridCol>
              </a:tblGrid>
              <a:tr h="3044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Função de otimização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Função de Loss</a:t>
                      </a:r>
                      <a:endParaRPr lang="pt-PT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L2 (0.01)</a:t>
                      </a:r>
                    </a:p>
                    <a:p>
                      <a:pPr lvl="0" algn="ctr">
                        <a:buNone/>
                      </a:pPr>
                      <a:endParaRPr lang="pt-BR" sz="10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Dropout (0.5)</a:t>
                      </a:r>
                    </a:p>
                    <a:p>
                      <a:pPr lvl="0" algn="ctr">
                        <a:buNone/>
                      </a:pPr>
                      <a:endParaRPr lang="pt-BR" sz="10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Accuracy 1º modelo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F1-Score 1º modelo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2812832"/>
                  </a:ext>
                </a:extLst>
              </a:tr>
              <a:tr h="16328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RMSprop</a:t>
                      </a:r>
                      <a:endParaRPr lang="pt-BR" sz="1000" b="1" i="0" u="none" strike="noStrike" cap="none" err="1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PT" sz="10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categorical_crossentropy</a:t>
                      </a:r>
                      <a:endParaRPr lang="pt-PT" sz="10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0.6444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PT" sz="1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0.6467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799584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categorical_crossentropy</a:t>
                      </a:r>
                      <a:endParaRPr lang="pt-PT" sz="100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0.5927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0.5924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9788026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effectLst/>
                        </a:rPr>
                        <a:t>RMSprop</a:t>
                      </a:r>
                      <a:endParaRPr lang="pt-BR" sz="1000" b="1" err="1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 err="1">
                          <a:effectLst/>
                        </a:rPr>
                        <a:t>categorical_crossentropy</a:t>
                      </a:r>
                      <a:endParaRPr lang="pt-PT" sz="1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 dirty="0">
                          <a:effectLst/>
                        </a:rPr>
                        <a:t>Sim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 dirty="0">
                          <a:effectLst/>
                        </a:rPr>
                        <a:t>Sim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>
                          <a:effectLst/>
                        </a:rPr>
                        <a:t>0.6142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>
                          <a:effectLst/>
                        </a:rPr>
                        <a:t> 0.6145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254636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 err="1">
                          <a:solidFill>
                            <a:srgbClr val="000000"/>
                          </a:solidFill>
                          <a:effectLst/>
                        </a:rPr>
                        <a:t>categorical_crossentropy</a:t>
                      </a:r>
                      <a:endParaRPr lang="pt-PT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0.6080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0.6029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466721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effectLst/>
                        </a:rPr>
                        <a:t>KLDivergence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effectLst/>
                        </a:rPr>
                        <a:t>0.5807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effectLst/>
                        </a:rPr>
                        <a:t>0.5846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69449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KLDivergence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0.6023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0.6136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6306525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KLDivergence</a:t>
                      </a:r>
                      <a:endParaRPr lang="pt-BR" sz="100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effectLst/>
                        </a:rPr>
                        <a:t>0.6093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effectLst/>
                        </a:rPr>
                        <a:t>0.6082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9985518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KLDivergence</a:t>
                      </a:r>
                      <a:endParaRPr lang="pt-BR" sz="100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0.6001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dirty="0">
                          <a:solidFill>
                            <a:srgbClr val="000000"/>
                          </a:solidFill>
                          <a:effectLst/>
                        </a:rPr>
                        <a:t>0.6036</a:t>
                      </a:r>
                      <a:endParaRPr lang="pt-BR" sz="10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129464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MSE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effectLst/>
                        </a:rPr>
                        <a:t>0.4331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effectLst/>
                        </a:rPr>
                        <a:t>0.4331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17350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MSE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0.6303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solidFill>
                            <a:srgbClr val="000000"/>
                          </a:solidFill>
                          <a:effectLst/>
                        </a:rPr>
                        <a:t>0.6262</a:t>
                      </a:r>
                      <a:endParaRPr lang="pt-PT" sz="10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887165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0">
                          <a:effectLst/>
                        </a:rPr>
                        <a:t>RMSprop</a:t>
                      </a:r>
                      <a:endParaRPr lang="pt-BR" sz="1000" b="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MSE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effectLst/>
                        </a:rPr>
                        <a:t>0.6331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effectLst/>
                        </a:rPr>
                        <a:t>0.6293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16954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BR" sz="1000" b="1" err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MSE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Sim 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>
                          <a:solidFill>
                            <a:srgbClr val="000000"/>
                          </a:solidFill>
                          <a:effectLst/>
                        </a:rPr>
                        <a:t>0.4585</a:t>
                      </a:r>
                      <a:endParaRPr lang="pt-PT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>
                          <a:solidFill>
                            <a:srgbClr val="000000"/>
                          </a:solidFill>
                          <a:effectLst/>
                        </a:rPr>
                        <a:t>0.4285</a:t>
                      </a:r>
                      <a:endParaRPr lang="pt-PT" sz="1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685084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00AD79A-0EEA-8931-97F7-77831958852F}"/>
              </a:ext>
            </a:extLst>
          </p:cNvPr>
          <p:cNvSpPr txBox="1"/>
          <p:nvPr/>
        </p:nvSpPr>
        <p:spPr>
          <a:xfrm>
            <a:off x="3762785" y="1149435"/>
            <a:ext cx="13647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 err="1">
                <a:solidFill>
                  <a:schemeClr val="accent1"/>
                </a:solidFill>
                <a:latin typeface="+mn-lt"/>
              </a:rPr>
              <a:t>RMSProp</a:t>
            </a:r>
            <a:endParaRPr lang="pt-PT" sz="2000">
              <a:solidFill>
                <a:schemeClr val="accent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F8C266-C9FB-A3BD-B0B1-CD8DB3CCA39A}"/>
              </a:ext>
            </a:extLst>
          </p:cNvPr>
          <p:cNvSpPr txBox="1"/>
          <p:nvPr/>
        </p:nvSpPr>
        <p:spPr>
          <a:xfrm>
            <a:off x="3605554" y="1549545"/>
            <a:ext cx="168290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Com 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22152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4336-C218-8A19-9364-1B5CC1C6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F9EF9-BCA5-1A95-97BD-F57D77E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Gráficos</a:t>
            </a:r>
            <a:r>
              <a:rPr lang="en-GB"/>
              <a:t> - </a:t>
            </a:r>
            <a:r>
              <a:rPr lang="en-GB" err="1"/>
              <a:t>RMSProp</a:t>
            </a:r>
            <a:br>
              <a:rPr lang="pt-PT" sz="3200">
                <a:solidFill>
                  <a:schemeClr val="bg1">
                    <a:lumMod val="76000"/>
                  </a:schemeClr>
                </a:solidFill>
              </a:rPr>
            </a:br>
            <a:r>
              <a:rPr lang="en-GB"/>
              <a:t> </a:t>
            </a:r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0FD49-6EEA-E96E-AC5B-3CD28F50C470}"/>
              </a:ext>
            </a:extLst>
          </p:cNvPr>
          <p:cNvSpPr txBox="1"/>
          <p:nvPr/>
        </p:nvSpPr>
        <p:spPr>
          <a:xfrm>
            <a:off x="5984150" y="371393"/>
            <a:ext cx="28971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chemeClr val="accent1"/>
                </a:solidFill>
                <a:latin typeface="+mn-lt"/>
              </a:rPr>
              <a:t>Melhor resultado – 61,45%</a:t>
            </a:r>
            <a:endParaRPr lang="pt-PT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D1C05A-1599-47AD-C13A-5D757EFB420B}"/>
              </a:ext>
            </a:extLst>
          </p:cNvPr>
          <p:cNvSpPr txBox="1"/>
          <p:nvPr/>
        </p:nvSpPr>
        <p:spPr>
          <a:xfrm>
            <a:off x="6650900" y="679170"/>
            <a:ext cx="2816688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 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Categorical_crossentropy</a:t>
            </a:r>
            <a:endParaRPr lang="pt-PT" sz="1000" b="1">
              <a:solidFill>
                <a:schemeClr val="bg1">
                  <a:lumMod val="76000"/>
                </a:schemeClr>
              </a:solidFill>
              <a:latin typeface="+mn-lt"/>
            </a:endParaRP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L2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Dropout</a:t>
            </a:r>
            <a:endParaRPr lang="pt-PT" sz="1000" b="1">
              <a:solidFill>
                <a:schemeClr val="bg1">
                  <a:lumMod val="76000"/>
                </a:schemeClr>
              </a:solidFill>
              <a:latin typeface="+mn-lt"/>
            </a:endParaRPr>
          </a:p>
          <a:p>
            <a:endParaRPr lang="pt-PT" sz="1000" b="1">
              <a:solidFill>
                <a:schemeClr val="bg1">
                  <a:lumMod val="76000"/>
                </a:schemeClr>
              </a:solidFill>
              <a:latin typeface="+mn-lt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F70BDF9-21F4-2D13-807F-5ED990AC6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0"/>
          <a:stretch>
            <a:fillRect/>
          </a:stretch>
        </p:blipFill>
        <p:spPr bwMode="auto">
          <a:xfrm>
            <a:off x="609089" y="3016440"/>
            <a:ext cx="2701924" cy="212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721EBFE-0187-E5EF-8350-AB5435CA9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21"/>
          <a:stretch>
            <a:fillRect/>
          </a:stretch>
        </p:blipFill>
        <p:spPr bwMode="auto">
          <a:xfrm>
            <a:off x="666801" y="953565"/>
            <a:ext cx="2571676" cy="20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7AD726-66D1-6F52-5829-33949A06B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264"/>
          <a:stretch>
            <a:fillRect/>
          </a:stretch>
        </p:blipFill>
        <p:spPr bwMode="auto">
          <a:xfrm>
            <a:off x="3858212" y="1509604"/>
            <a:ext cx="3949554" cy="34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0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C5B024CA-0B1A-563C-7520-69AE6B04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1FDBDFF1-CD2C-F89A-4D6D-0DCBF2635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1ª Abordagem : Resultados</a:t>
            </a:r>
            <a:endParaRPr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A624E99-D4B8-77BB-0427-C0C1C690A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396041"/>
              </p:ext>
            </p:extLst>
          </p:nvPr>
        </p:nvGraphicFramePr>
        <p:xfrm>
          <a:off x="442232" y="2000250"/>
          <a:ext cx="8005823" cy="243803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73060">
                  <a:extLst>
                    <a:ext uri="{9D8B030D-6E8A-4147-A177-3AD203B41FA5}">
                      <a16:colId xmlns:a16="http://schemas.microsoft.com/office/drawing/2014/main" val="3568894523"/>
                    </a:ext>
                  </a:extLst>
                </a:gridCol>
                <a:gridCol w="2033648">
                  <a:extLst>
                    <a:ext uri="{9D8B030D-6E8A-4147-A177-3AD203B41FA5}">
                      <a16:colId xmlns:a16="http://schemas.microsoft.com/office/drawing/2014/main" val="3323128701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182642903"/>
                    </a:ext>
                  </a:extLst>
                </a:gridCol>
                <a:gridCol w="1091045">
                  <a:extLst>
                    <a:ext uri="{9D8B030D-6E8A-4147-A177-3AD203B41FA5}">
                      <a16:colId xmlns:a16="http://schemas.microsoft.com/office/drawing/2014/main" val="3778808936"/>
                    </a:ext>
                  </a:extLst>
                </a:gridCol>
                <a:gridCol w="1178714">
                  <a:extLst>
                    <a:ext uri="{9D8B030D-6E8A-4147-A177-3AD203B41FA5}">
                      <a16:colId xmlns:a16="http://schemas.microsoft.com/office/drawing/2014/main" val="3031044267"/>
                    </a:ext>
                  </a:extLst>
                </a:gridCol>
                <a:gridCol w="1449642">
                  <a:extLst>
                    <a:ext uri="{9D8B030D-6E8A-4147-A177-3AD203B41FA5}">
                      <a16:colId xmlns:a16="http://schemas.microsoft.com/office/drawing/2014/main" val="2490659697"/>
                    </a:ext>
                  </a:extLst>
                </a:gridCol>
              </a:tblGrid>
              <a:tr h="3044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Função de otimização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Função de Loss</a:t>
                      </a:r>
                      <a:endParaRPr lang="pt-PT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L2 (0.01)</a:t>
                      </a:r>
                    </a:p>
                    <a:p>
                      <a:pPr lvl="0" algn="ctr">
                        <a:buNone/>
                      </a:pPr>
                      <a:endParaRPr lang="pt-BR" sz="10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Dropout (0.5)</a:t>
                      </a:r>
                    </a:p>
                    <a:p>
                      <a:pPr lvl="0" algn="ctr">
                        <a:buNone/>
                      </a:pPr>
                      <a:endParaRPr lang="pt-BR" sz="10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Accuracy 1º modelo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F3F7F8"/>
                          </a:solidFill>
                          <a:effectLst/>
                        </a:rPr>
                        <a:t>F1-Score 1º modelo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2812832"/>
                  </a:ext>
                </a:extLst>
              </a:tr>
              <a:tr h="1632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1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SGD</a:t>
                      </a:r>
                      <a:endParaRPr lang="pt-PT" b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>
                          <a:solidFill>
                            <a:srgbClr val="0C343D"/>
                          </a:solidFill>
                          <a:effectLst/>
                        </a:rPr>
                        <a:t>categorical_crossentropy</a:t>
                      </a:r>
                      <a:endParaRPr lang="pt-PT" sz="1000" b="1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C343D"/>
                          </a:solidFill>
                          <a:effectLst/>
                        </a:rPr>
                        <a:t>Não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C343D"/>
                          </a:solidFill>
                          <a:effectLst/>
                        </a:rPr>
                        <a:t>Não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1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0.6021</a:t>
                      </a:r>
                      <a:endParaRPr lang="pt-PT" sz="1100" b="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b="1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0.5989 </a:t>
                      </a:r>
                      <a:endParaRPr lang="pt-PT" sz="1100" b="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799584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err="1">
                          <a:solidFill>
                            <a:srgbClr val="000000"/>
                          </a:solidFill>
                          <a:effectLst/>
                        </a:rPr>
                        <a:t>categorical_crossentropy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0.5824</a:t>
                      </a:r>
                      <a:endParaRPr lang="pt-PT" sz="11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0.5740</a:t>
                      </a:r>
                      <a:endParaRPr lang="pt-PT" sz="11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9788026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effectLst/>
                        </a:rPr>
                        <a:t>categorical_crossentropy</a:t>
                      </a:r>
                      <a:endParaRPr lang="pt-PT" sz="1000" err="1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0.5761</a:t>
                      </a:r>
                      <a:endParaRPr lang="pt-PT" sz="1100" b="0" i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b="0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0.5709 </a:t>
                      </a:r>
                      <a:endParaRPr lang="pt-PT" sz="1100" b="0" i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254636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err="1">
                          <a:solidFill>
                            <a:srgbClr val="000000"/>
                          </a:solidFill>
                          <a:effectLst/>
                        </a:rPr>
                        <a:t>categorical_crossentropy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0.5606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0.5475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466721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err="1">
                          <a:effectLst/>
                        </a:rPr>
                        <a:t>KLDivergence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0.4901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0.4778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69449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err="1">
                          <a:solidFill>
                            <a:srgbClr val="000000"/>
                          </a:solidFill>
                          <a:effectLst/>
                        </a:rPr>
                        <a:t>KLDivergence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0.5958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0.5954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6306525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err="1">
                          <a:effectLst/>
                        </a:rPr>
                        <a:t>KLDivergence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effectLst/>
                        </a:rPr>
                        <a:t>0.5655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effectLst/>
                        </a:rPr>
                        <a:t>0.5606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9985518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err="1">
                          <a:solidFill>
                            <a:srgbClr val="000000"/>
                          </a:solidFill>
                          <a:effectLst/>
                        </a:rPr>
                        <a:t>KLDivergence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Sim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0.5761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0.5704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129464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MSE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0.2592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0.2192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17350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MSE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0.3070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0.2646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887165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u="none" strike="noStrike" noProof="0">
                          <a:effectLst/>
                        </a:rPr>
                        <a:t>SGD</a:t>
                      </a:r>
                      <a:endParaRPr lang="pt-PT" b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MSE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>
                          <a:effectLst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0.2908</a:t>
                      </a:r>
                      <a:endParaRPr lang="pt-PT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u="none" strike="noStrike" noProof="0">
                          <a:effectLst/>
                        </a:rPr>
                        <a:t>0.2449</a:t>
                      </a:r>
                      <a:endParaRPr lang="pt-PT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7169549"/>
                  </a:ext>
                </a:extLst>
              </a:tr>
              <a:tr h="1786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1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  <a:endParaRPr lang="pt-PT" b="1"/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MSE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Sim 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>
                          <a:solidFill>
                            <a:srgbClr val="000000"/>
                          </a:solidFill>
                          <a:effectLst/>
                        </a:rPr>
                        <a:t>Não</a:t>
                      </a:r>
                      <a:endParaRPr lang="pt-BR" sz="1000" b="1">
                        <a:effectLst/>
                      </a:endParaRP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b="1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0.2859</a:t>
                      </a:r>
                      <a:endParaRPr lang="pt-PT" b="1"/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100" b="1" u="none" strike="noStrike" noProof="0" dirty="0">
                          <a:solidFill>
                            <a:srgbClr val="000000"/>
                          </a:solidFill>
                          <a:effectLst/>
                        </a:rPr>
                        <a:t>0.2134</a:t>
                      </a:r>
                      <a:endParaRPr lang="pt-PT" b="1" dirty="0"/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68508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48051C52-3193-05CE-4BDC-CCF5F58A1D25}"/>
              </a:ext>
            </a:extLst>
          </p:cNvPr>
          <p:cNvSpPr txBox="1"/>
          <p:nvPr/>
        </p:nvSpPr>
        <p:spPr>
          <a:xfrm>
            <a:off x="3991054" y="1194275"/>
            <a:ext cx="9891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>
                <a:solidFill>
                  <a:schemeClr val="accent1"/>
                </a:solidFill>
                <a:latin typeface="+mn-lt"/>
              </a:rPr>
              <a:t>SGD</a:t>
            </a:r>
            <a:endParaRPr lang="pt-PT" sz="2000">
              <a:solidFill>
                <a:schemeClr val="accent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53ECF5-3D65-0BCF-C395-F07640281DFD}"/>
              </a:ext>
            </a:extLst>
          </p:cNvPr>
          <p:cNvSpPr txBox="1"/>
          <p:nvPr/>
        </p:nvSpPr>
        <p:spPr>
          <a:xfrm>
            <a:off x="3517108" y="1549546"/>
            <a:ext cx="168290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Com 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</a:p>
        </p:txBody>
      </p:sp>
    </p:spTree>
    <p:extLst>
      <p:ext uri="{BB962C8B-B14F-4D97-AF65-F5344CB8AC3E}">
        <p14:creationId xmlns:p14="http://schemas.microsoft.com/office/powerpoint/2010/main" val="33674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006F8-35A2-D986-7523-A268CCEB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2DA8D-97D2-26BD-253A-91688E54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Gráficos</a:t>
            </a:r>
            <a:r>
              <a:rPr lang="en-GB" dirty="0"/>
              <a:t> - SGD</a:t>
            </a:r>
            <a:br>
              <a:rPr lang="pt-PT" sz="3200" dirty="0">
                <a:solidFill>
                  <a:schemeClr val="bg1">
                    <a:lumMod val="76000"/>
                  </a:schemeClr>
                </a:solidFill>
              </a:rPr>
            </a:br>
            <a:r>
              <a:rPr lang="en-GB" dirty="0"/>
              <a:t> </a:t>
            </a: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E4097E-DE1E-B2BA-DEF4-9E3EB1FF202F}"/>
              </a:ext>
            </a:extLst>
          </p:cNvPr>
          <p:cNvSpPr txBox="1"/>
          <p:nvPr/>
        </p:nvSpPr>
        <p:spPr>
          <a:xfrm>
            <a:off x="5939700" y="291137"/>
            <a:ext cx="289718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 dirty="0">
                <a:solidFill>
                  <a:schemeClr val="accent1"/>
                </a:solidFill>
                <a:latin typeface="+mn-lt"/>
              </a:rPr>
              <a:t>Pior resultado – 21,34%</a:t>
            </a:r>
            <a:endParaRPr lang="pt-PT" b="1" dirty="0"/>
          </a:p>
          <a:p>
            <a:endParaRPr lang="pt-PT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5D7EE4A-30D0-BFB6-5890-4694B912F975}"/>
              </a:ext>
            </a:extLst>
          </p:cNvPr>
          <p:cNvSpPr txBox="1"/>
          <p:nvPr/>
        </p:nvSpPr>
        <p:spPr>
          <a:xfrm>
            <a:off x="5979948" y="531321"/>
            <a:ext cx="281668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 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MSE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L2</a:t>
            </a:r>
          </a:p>
          <a:p>
            <a:endParaRPr lang="pt-PT" sz="1000" b="1">
              <a:solidFill>
                <a:schemeClr val="bg1">
                  <a:lumMod val="76000"/>
                </a:schemeClr>
              </a:solidFill>
              <a:latin typeface="+mn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5042A3-9916-7D9E-ECDF-8D09D1EB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3" y="952499"/>
            <a:ext cx="2453960" cy="1923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F9689D-DD82-865E-2BFA-D1F1716B9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17406"/>
            <a:ext cx="2497269" cy="192399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EE5ECFF-2277-6842-B1D7-690C070B5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985" y="1545667"/>
            <a:ext cx="3422232" cy="29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71462B0E-F28A-0AF8-7B42-CAF3F9B1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1F88AE46-AC3A-3597-631A-EBA2379C8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1ª Abordagem : Resultados</a:t>
            </a:r>
            <a:endParaRPr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582EEED-6AF2-6077-930E-CC897A646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28123"/>
              </p:ext>
            </p:extLst>
          </p:nvPr>
        </p:nvGraphicFramePr>
        <p:xfrm>
          <a:off x="387803" y="2170339"/>
          <a:ext cx="8179050" cy="179607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278220">
                  <a:extLst>
                    <a:ext uri="{9D8B030D-6E8A-4147-A177-3AD203B41FA5}">
                      <a16:colId xmlns:a16="http://schemas.microsoft.com/office/drawing/2014/main" val="3566073634"/>
                    </a:ext>
                  </a:extLst>
                </a:gridCol>
                <a:gridCol w="1892691">
                  <a:extLst>
                    <a:ext uri="{9D8B030D-6E8A-4147-A177-3AD203B41FA5}">
                      <a16:colId xmlns:a16="http://schemas.microsoft.com/office/drawing/2014/main" val="3986149200"/>
                    </a:ext>
                  </a:extLst>
                </a:gridCol>
                <a:gridCol w="1046533">
                  <a:extLst>
                    <a:ext uri="{9D8B030D-6E8A-4147-A177-3AD203B41FA5}">
                      <a16:colId xmlns:a16="http://schemas.microsoft.com/office/drawing/2014/main" val="3988553107"/>
                    </a:ext>
                  </a:extLst>
                </a:gridCol>
                <a:gridCol w="1035426">
                  <a:extLst>
                    <a:ext uri="{9D8B030D-6E8A-4147-A177-3AD203B41FA5}">
                      <a16:colId xmlns:a16="http://schemas.microsoft.com/office/drawing/2014/main" val="4000983937"/>
                    </a:ext>
                  </a:extLst>
                </a:gridCol>
                <a:gridCol w="1547339">
                  <a:extLst>
                    <a:ext uri="{9D8B030D-6E8A-4147-A177-3AD203B41FA5}">
                      <a16:colId xmlns:a16="http://schemas.microsoft.com/office/drawing/2014/main" val="3944448811"/>
                    </a:ext>
                  </a:extLst>
                </a:gridCol>
                <a:gridCol w="1378841">
                  <a:extLst>
                    <a:ext uri="{9D8B030D-6E8A-4147-A177-3AD203B41FA5}">
                      <a16:colId xmlns:a16="http://schemas.microsoft.com/office/drawing/2014/main" val="1504638087"/>
                    </a:ext>
                  </a:extLst>
                </a:gridCol>
              </a:tblGrid>
              <a:tr h="35027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Função de otimização</a:t>
                      </a:r>
                      <a:endParaRPr lang="pt-PT" sz="1100" b="0" i="0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Função de </a:t>
                      </a:r>
                      <a:r>
                        <a:rPr lang="pt-BR" sz="1100" b="0" i="0" u="none" strike="noStrike" noProof="0" err="1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Loss</a:t>
                      </a:r>
                      <a:endParaRPr lang="pt-BR" sz="1100" b="0" i="0" u="none" strike="noStrike" noProof="0">
                        <a:solidFill>
                          <a:srgbClr val="F3F7F8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L2 (0.01)</a:t>
                      </a:r>
                      <a:endParaRPr lang="pt-PT" sz="1100" b="0" i="0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 err="1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Dropout</a:t>
                      </a: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 (0.5)</a:t>
                      </a:r>
                      <a:endParaRPr lang="pt-PT" sz="1100" b="0" i="0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 err="1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Accuracy</a:t>
                      </a: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 1º modelo</a:t>
                      </a:r>
                      <a:endParaRPr lang="pt-PT" sz="1100" b="0" i="0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100" b="0" i="0" u="none" strike="noStrike" noProof="0">
                          <a:solidFill>
                            <a:srgbClr val="F3F7F8"/>
                          </a:solidFill>
                          <a:effectLst/>
                          <a:latin typeface="Arial"/>
                        </a:rPr>
                        <a:t>F1-Score 1º modelo</a:t>
                      </a:r>
                      <a:endParaRPr lang="pt-PT" sz="1100" b="0" i="0"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509028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RMSprop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KLDivergence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0.5683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0.5707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9592166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RMSprop</a:t>
                      </a:r>
                      <a:endParaRPr lang="pt-BR" sz="1100" b="1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KLDivergence</a:t>
                      </a:r>
                      <a:endParaRPr lang="pt-BR" sz="1100" b="1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</a:t>
                      </a: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</a:t>
                      </a: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0.5190</a:t>
                      </a: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0.5126</a:t>
                      </a:r>
                    </a:p>
                  </a:txBody>
                  <a:tcPr marL="68580" marR="68580" marT="0" marB="0">
                    <a:solidFill>
                      <a:srgbClr val="FF5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29599"/>
                  </a:ext>
                </a:extLst>
              </a:tr>
              <a:tr h="1788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RMSprop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categorical_crossentropy</a:t>
                      </a:r>
                      <a:endParaRPr lang="pt-PT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0.5634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0.5472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987726"/>
                  </a:ext>
                </a:extLst>
              </a:tr>
              <a:tr h="186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RMSprop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categorical_crossentropy</a:t>
                      </a:r>
                      <a:endParaRPr lang="pt-PT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0.5577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0.5582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411539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KLDivergence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0.5845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0.5809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067802"/>
                  </a:ext>
                </a:extLst>
              </a:tr>
              <a:tr h="171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KLDivergence</a:t>
                      </a:r>
                      <a:endParaRPr lang="pt-BR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0.6049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0.6044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2765837"/>
                  </a:ext>
                </a:extLst>
              </a:tr>
              <a:tr h="186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categorical_crossentropy</a:t>
                      </a:r>
                      <a:endParaRPr lang="pt-PT" sz="1100" b="1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 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Sim 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0.6092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0.6124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53086"/>
                  </a:ext>
                </a:extLst>
              </a:tr>
              <a:tr h="2086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categorical_crossentropy</a:t>
                      </a:r>
                      <a:endParaRPr lang="pt-PT" sz="1100" b="0" i="0" err="1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Não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0.5930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100" b="0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0.5970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575748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BC716252-0843-B7A9-9AB3-D98B38FCA0E5}"/>
              </a:ext>
            </a:extLst>
          </p:cNvPr>
          <p:cNvSpPr txBox="1"/>
          <p:nvPr/>
        </p:nvSpPr>
        <p:spPr>
          <a:xfrm>
            <a:off x="3730547" y="1633195"/>
            <a:ext cx="168290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Sem 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  <a:endParaRPr lang="pt-PT" sz="1000" b="1">
              <a:solidFill>
                <a:schemeClr val="bg1">
                  <a:lumMod val="76000"/>
                </a:schemeClr>
              </a:solidFill>
              <a:latin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720DE24-F6E3-B303-13D7-8CEB780BD8C0}"/>
              </a:ext>
            </a:extLst>
          </p:cNvPr>
          <p:cNvSpPr txBox="1"/>
          <p:nvPr/>
        </p:nvSpPr>
        <p:spPr>
          <a:xfrm>
            <a:off x="3419556" y="1282720"/>
            <a:ext cx="25322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 err="1">
                <a:solidFill>
                  <a:schemeClr val="accent1"/>
                </a:solidFill>
                <a:latin typeface="+mn-lt"/>
              </a:rPr>
              <a:t>RMSProp</a:t>
            </a:r>
            <a:r>
              <a:rPr lang="pt-PT" sz="2000" b="1">
                <a:solidFill>
                  <a:schemeClr val="accent1"/>
                </a:solidFill>
                <a:latin typeface="+mn-lt"/>
              </a:rPr>
              <a:t> e Adam</a:t>
            </a:r>
            <a:endParaRPr lang="pt-PT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8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DCA7349B-ABE7-7E2E-73F7-CC192614B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73150379-9B0C-569F-745C-4BBCAD49C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78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/>
              <a:t>Modelo S – 1ª Abordagem (Conclusões)</a:t>
            </a:r>
            <a:endParaRPr/>
          </a:p>
        </p:txBody>
      </p:sp>
      <p:pic>
        <p:nvPicPr>
          <p:cNvPr id="2" name="Picture 2" descr="Jupyter Publishing Guide: From Embedded to Book | Ezequiel Leonardo Castaño  Personal Website">
            <a:extLst>
              <a:ext uri="{FF2B5EF4-FFF2-40B4-BE49-F238E27FC236}">
                <a16:creationId xmlns:a16="http://schemas.microsoft.com/office/drawing/2014/main" id="{286C078D-05CA-B19D-F01C-8E4B4D4C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41" y="2531100"/>
            <a:ext cx="357687" cy="46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DCD500-248F-FE58-1528-88BA4D5DBC9F}"/>
              </a:ext>
            </a:extLst>
          </p:cNvPr>
          <p:cNvSpPr txBox="1"/>
          <p:nvPr/>
        </p:nvSpPr>
        <p:spPr>
          <a:xfrm>
            <a:off x="720000" y="3073005"/>
            <a:ext cx="1403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000" b="1">
                <a:solidFill>
                  <a:schemeClr val="bg2"/>
                </a:solidFill>
                <a:ea typeface="Lato"/>
                <a:cs typeface="Lato"/>
                <a:sym typeface="Lato"/>
              </a:rPr>
              <a:t>Modelo com </a:t>
            </a:r>
          </a:p>
          <a:p>
            <a:pPr algn="ctr"/>
            <a:r>
              <a:rPr lang="pt-PT" sz="1000" b="1">
                <a:solidFill>
                  <a:schemeClr val="bg2"/>
                </a:solidFill>
                <a:ea typeface="Lato"/>
                <a:cs typeface="Lato"/>
                <a:sym typeface="Lato"/>
              </a:rPr>
              <a:t>Data Augmentation</a:t>
            </a:r>
          </a:p>
          <a:p>
            <a:endParaRPr lang="pt-PT" sz="1000"/>
          </a:p>
        </p:txBody>
      </p:sp>
      <p:graphicFrame>
        <p:nvGraphicFramePr>
          <p:cNvPr id="6" name="Google Shape;924;p50">
            <a:extLst>
              <a:ext uri="{FF2B5EF4-FFF2-40B4-BE49-F238E27FC236}">
                <a16:creationId xmlns:a16="http://schemas.microsoft.com/office/drawing/2014/main" id="{9870416B-EC4F-E513-4EF7-BB70BF01A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956057"/>
              </p:ext>
            </p:extLst>
          </p:nvPr>
        </p:nvGraphicFramePr>
        <p:xfrm>
          <a:off x="2718795" y="2052919"/>
          <a:ext cx="4610270" cy="1336269"/>
        </p:xfrm>
        <a:graphic>
          <a:graphicData uri="http://schemas.openxmlformats.org/drawingml/2006/table">
            <a:tbl>
              <a:tblPr>
                <a:noFill/>
                <a:tableStyleId>{00B34862-EF14-404A-A8EA-9656FD72CD03}</a:tableStyleId>
              </a:tblPr>
              <a:tblGrid>
                <a:gridCol w="244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Função de Otimização</a:t>
                      </a:r>
                      <a:endParaRPr lang="en-GB" sz="1200" b="1" err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Adam</a:t>
                      </a:r>
                      <a:endParaRPr lang="pt-PT" sz="1200">
                        <a:solidFill>
                          <a:schemeClr val="dk1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Função de Loss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err="1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Categorical</a:t>
                      </a:r>
                      <a:r>
                        <a:rPr lang="pt-PT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 </a:t>
                      </a:r>
                      <a:r>
                        <a:rPr lang="pt-PT" sz="1200" err="1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Crossentropy</a:t>
                      </a:r>
                      <a:endParaRPr sz="1200" err="1">
                        <a:solidFill>
                          <a:schemeClr val="dk1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Método de Regularização</a:t>
                      </a:r>
                      <a:endParaRPr lang="en-GB" sz="1200" b="1" err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L2 </a:t>
                      </a:r>
                      <a:r>
                        <a:rPr lang="pt-BR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(0.01)</a:t>
                      </a:r>
                      <a:endParaRPr lang="pt-BR" sz="1200">
                        <a:solidFill>
                          <a:schemeClr val="dk1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Dropout </a:t>
                      </a:r>
                      <a:r>
                        <a:rPr lang="pt-BR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(0.5)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285EBAF6-BABD-3BDA-AB35-46B653F73D15}"/>
              </a:ext>
            </a:extLst>
          </p:cNvPr>
          <p:cNvSpPr txBox="1"/>
          <p:nvPr/>
        </p:nvSpPr>
        <p:spPr>
          <a:xfrm>
            <a:off x="602875" y="1384775"/>
            <a:ext cx="2383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Melhor resultado: 63%</a:t>
            </a:r>
          </a:p>
        </p:txBody>
      </p:sp>
    </p:spTree>
    <p:extLst>
      <p:ext uri="{BB962C8B-B14F-4D97-AF65-F5344CB8AC3E}">
        <p14:creationId xmlns:p14="http://schemas.microsoft.com/office/powerpoint/2010/main" val="371908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53CD4A18-2DE4-8DBF-208C-53398028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74FC8A0E-AC1D-2D97-F555-3F4BEC546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2ª Abordagem (Optuna) </a:t>
            </a:r>
            <a:endParaRPr/>
          </a:p>
        </p:txBody>
      </p:sp>
      <p:sp>
        <p:nvSpPr>
          <p:cNvPr id="5" name="Google Shape;736;p44">
            <a:extLst>
              <a:ext uri="{FF2B5EF4-FFF2-40B4-BE49-F238E27FC236}">
                <a16:creationId xmlns:a16="http://schemas.microsoft.com/office/drawing/2014/main" id="{E9410FEF-EA86-A3A4-B771-3FD4924560C8}"/>
              </a:ext>
            </a:extLst>
          </p:cNvPr>
          <p:cNvSpPr txBox="1">
            <a:spLocks/>
          </p:cNvSpPr>
          <p:nvPr/>
        </p:nvSpPr>
        <p:spPr>
          <a:xfrm>
            <a:off x="3433924" y="2249072"/>
            <a:ext cx="2604053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>
                <a:solidFill>
                  <a:schemeClr val="tx2"/>
                </a:solidFill>
              </a:rPr>
              <a:t>L2 </a:t>
            </a:r>
            <a:r>
              <a:rPr lang="en-US" sz="1200">
                <a:solidFill>
                  <a:schemeClr val="tx2"/>
                </a:solidFill>
              </a:rPr>
              <a:t>- 0.00002426218</a:t>
            </a:r>
          </a:p>
          <a:p>
            <a:r>
              <a:rPr lang="en-US" sz="1200" b="1">
                <a:solidFill>
                  <a:schemeClr val="tx2"/>
                </a:solidFill>
              </a:rPr>
              <a:t>Dropout </a:t>
            </a:r>
            <a:r>
              <a:rPr lang="en-US" sz="1200">
                <a:solidFill>
                  <a:schemeClr val="tx2"/>
                </a:solidFill>
              </a:rPr>
              <a:t>- </a:t>
            </a:r>
            <a:r>
              <a:rPr lang="en-US" sz="1200" err="1">
                <a:solidFill>
                  <a:schemeClr val="tx2"/>
                </a:solidFill>
              </a:rPr>
              <a:t>Não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200" err="1">
                <a:solidFill>
                  <a:schemeClr val="tx2"/>
                </a:solidFill>
              </a:rPr>
              <a:t>utilizar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Google Shape;737;p44">
            <a:extLst>
              <a:ext uri="{FF2B5EF4-FFF2-40B4-BE49-F238E27FC236}">
                <a16:creationId xmlns:a16="http://schemas.microsoft.com/office/drawing/2014/main" id="{06CA9B6B-D4B6-A992-B2D9-B01B05A0EBE5}"/>
              </a:ext>
            </a:extLst>
          </p:cNvPr>
          <p:cNvSpPr txBox="1">
            <a:spLocks/>
          </p:cNvSpPr>
          <p:nvPr/>
        </p:nvSpPr>
        <p:spPr>
          <a:xfrm>
            <a:off x="6037978" y="2249072"/>
            <a:ext cx="2386022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>
                <a:solidFill>
                  <a:schemeClr val="tx2"/>
                </a:solidFill>
              </a:rPr>
              <a:t>Categorical </a:t>
            </a:r>
            <a:r>
              <a:rPr lang="en-US" sz="1200" b="1" err="1">
                <a:solidFill>
                  <a:schemeClr val="tx2"/>
                </a:solidFill>
              </a:rPr>
              <a:t>Crossentropy</a:t>
            </a:r>
            <a:r>
              <a:rPr lang="en-US" sz="1200" b="1">
                <a:solidFill>
                  <a:schemeClr val="tx2"/>
                </a:solidFill>
              </a:rPr>
              <a:t> </a:t>
            </a:r>
          </a:p>
          <a:p>
            <a:r>
              <a:rPr lang="en-US" sz="1200">
                <a:solidFill>
                  <a:schemeClr val="tx2"/>
                </a:solidFill>
              </a:rPr>
              <a:t>- Com Label Smoothing (</a:t>
            </a:r>
            <a:r>
              <a:rPr lang="pt-PT" sz="1200">
                <a:solidFill>
                  <a:schemeClr val="tx2"/>
                </a:solidFill>
              </a:rPr>
              <a:t>0.095)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7" name="Google Shape;739;p44">
            <a:extLst>
              <a:ext uri="{FF2B5EF4-FFF2-40B4-BE49-F238E27FC236}">
                <a16:creationId xmlns:a16="http://schemas.microsoft.com/office/drawing/2014/main" id="{9BA4CA76-9513-D21E-A46F-33C872E33A10}"/>
              </a:ext>
            </a:extLst>
          </p:cNvPr>
          <p:cNvSpPr txBox="1">
            <a:spLocks/>
          </p:cNvSpPr>
          <p:nvPr/>
        </p:nvSpPr>
        <p:spPr>
          <a:xfrm>
            <a:off x="829878" y="2249072"/>
            <a:ext cx="2129634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>
                <a:solidFill>
                  <a:schemeClr val="tx2"/>
                </a:solidFill>
              </a:rPr>
              <a:t>Adam </a:t>
            </a:r>
            <a:r>
              <a:rPr lang="en-US" sz="1200">
                <a:solidFill>
                  <a:schemeClr val="tx2"/>
                </a:solidFill>
              </a:rPr>
              <a:t>– Com learning rate de </a:t>
            </a:r>
            <a:r>
              <a:rPr lang="pt-PT" sz="1200">
                <a:solidFill>
                  <a:schemeClr val="tx2"/>
                </a:solidFill>
              </a:rPr>
              <a:t>0.001 </a:t>
            </a:r>
          </a:p>
        </p:txBody>
      </p:sp>
      <p:sp>
        <p:nvSpPr>
          <p:cNvPr id="8" name="Google Shape;740;p44">
            <a:extLst>
              <a:ext uri="{FF2B5EF4-FFF2-40B4-BE49-F238E27FC236}">
                <a16:creationId xmlns:a16="http://schemas.microsoft.com/office/drawing/2014/main" id="{1A5C7E62-61EE-6C9D-1B56-47FCC21025D4}"/>
              </a:ext>
            </a:extLst>
          </p:cNvPr>
          <p:cNvSpPr txBox="1">
            <a:spLocks/>
          </p:cNvSpPr>
          <p:nvPr/>
        </p:nvSpPr>
        <p:spPr>
          <a:xfrm>
            <a:off x="842773" y="3927897"/>
            <a:ext cx="2129634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>
                <a:solidFill>
                  <a:schemeClr val="tx2"/>
                </a:solidFill>
              </a:rPr>
              <a:t>3 </a:t>
            </a:r>
            <a:r>
              <a:rPr lang="en-US" sz="1200" b="1" err="1">
                <a:solidFill>
                  <a:schemeClr val="tx2"/>
                </a:solidFill>
              </a:rPr>
              <a:t>camadas</a:t>
            </a:r>
            <a:r>
              <a:rPr lang="en-US" sz="1200" b="1">
                <a:solidFill>
                  <a:schemeClr val="tx2"/>
                </a:solidFill>
              </a:rPr>
              <a:t> </a:t>
            </a:r>
            <a:r>
              <a:rPr lang="en-US" sz="1200">
                <a:solidFill>
                  <a:schemeClr val="tx2"/>
                </a:solidFill>
              </a:rPr>
              <a:t>– com </a:t>
            </a:r>
            <a:r>
              <a:rPr lang="en-US" sz="1200" err="1">
                <a:solidFill>
                  <a:schemeClr val="tx2"/>
                </a:solidFill>
              </a:rPr>
              <a:t>os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200" err="1">
                <a:solidFill>
                  <a:schemeClr val="tx2"/>
                </a:solidFill>
              </a:rPr>
              <a:t>filtros</a:t>
            </a:r>
            <a:r>
              <a:rPr lang="en-US" sz="1200">
                <a:solidFill>
                  <a:schemeClr val="tx2"/>
                </a:solidFill>
              </a:rPr>
              <a:t>: </a:t>
            </a:r>
          </a:p>
          <a:p>
            <a:r>
              <a:rPr lang="en-US" sz="1200" b="1">
                <a:solidFill>
                  <a:schemeClr val="tx2"/>
                </a:solidFill>
              </a:rPr>
              <a:t>64, 128, 128</a:t>
            </a:r>
          </a:p>
        </p:txBody>
      </p:sp>
      <p:sp>
        <p:nvSpPr>
          <p:cNvPr id="9" name="Google Shape;741;p44">
            <a:extLst>
              <a:ext uri="{FF2B5EF4-FFF2-40B4-BE49-F238E27FC236}">
                <a16:creationId xmlns:a16="http://schemas.microsoft.com/office/drawing/2014/main" id="{B8676F4A-54AD-420F-1526-A9FD252FB77F}"/>
              </a:ext>
            </a:extLst>
          </p:cNvPr>
          <p:cNvSpPr txBox="1">
            <a:spLocks/>
          </p:cNvSpPr>
          <p:nvPr/>
        </p:nvSpPr>
        <p:spPr>
          <a:xfrm>
            <a:off x="3446823" y="3927897"/>
            <a:ext cx="1877345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>
                <a:solidFill>
                  <a:schemeClr val="tx2"/>
                </a:solidFill>
              </a:rPr>
              <a:t>Nº de </a:t>
            </a:r>
            <a:r>
              <a:rPr lang="en-US" sz="1200" err="1">
                <a:solidFill>
                  <a:schemeClr val="tx2"/>
                </a:solidFill>
              </a:rPr>
              <a:t>Neurónios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200" err="1">
                <a:solidFill>
                  <a:schemeClr val="tx2"/>
                </a:solidFill>
              </a:rPr>
              <a:t>ocultos</a:t>
            </a:r>
            <a:r>
              <a:rPr lang="en-US" sz="1200">
                <a:solidFill>
                  <a:schemeClr val="tx2"/>
                </a:solidFill>
              </a:rPr>
              <a:t> - </a:t>
            </a:r>
            <a:r>
              <a:rPr lang="en-US" sz="1200" b="1">
                <a:solidFill>
                  <a:schemeClr val="tx2"/>
                </a:solidFill>
              </a:rPr>
              <a:t>128</a:t>
            </a:r>
          </a:p>
        </p:txBody>
      </p:sp>
      <p:sp>
        <p:nvSpPr>
          <p:cNvPr id="10" name="Google Shape;742;p44">
            <a:extLst>
              <a:ext uri="{FF2B5EF4-FFF2-40B4-BE49-F238E27FC236}">
                <a16:creationId xmlns:a16="http://schemas.microsoft.com/office/drawing/2014/main" id="{6AC153AB-AFC2-3DAA-94CE-D6C214A45165}"/>
              </a:ext>
            </a:extLst>
          </p:cNvPr>
          <p:cNvSpPr txBox="1">
            <a:spLocks/>
          </p:cNvSpPr>
          <p:nvPr/>
        </p:nvSpPr>
        <p:spPr>
          <a:xfrm>
            <a:off x="6050873" y="3927897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err="1">
                <a:solidFill>
                  <a:schemeClr val="tx2"/>
                </a:solidFill>
              </a:rPr>
              <a:t>Não</a:t>
            </a:r>
            <a:r>
              <a:rPr lang="en-US" sz="1200">
                <a:solidFill>
                  <a:schemeClr val="tx2"/>
                </a:solidFill>
              </a:rPr>
              <a:t> </a:t>
            </a:r>
            <a:r>
              <a:rPr lang="en-US" sz="1200" err="1">
                <a:solidFill>
                  <a:schemeClr val="tx2"/>
                </a:solidFill>
              </a:rPr>
              <a:t>utilizar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1" name="Google Shape;743;p44">
            <a:extLst>
              <a:ext uri="{FF2B5EF4-FFF2-40B4-BE49-F238E27FC236}">
                <a16:creationId xmlns:a16="http://schemas.microsoft.com/office/drawing/2014/main" id="{7889CF2F-2292-9035-F4A6-D8BB15425F3D}"/>
              </a:ext>
            </a:extLst>
          </p:cNvPr>
          <p:cNvSpPr txBox="1">
            <a:spLocks/>
          </p:cNvSpPr>
          <p:nvPr/>
        </p:nvSpPr>
        <p:spPr>
          <a:xfrm>
            <a:off x="845322" y="2024899"/>
            <a:ext cx="2600737" cy="374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Função de Otimização:</a:t>
            </a:r>
          </a:p>
        </p:txBody>
      </p:sp>
      <p:sp>
        <p:nvSpPr>
          <p:cNvPr id="12" name="Google Shape;744;p44">
            <a:extLst>
              <a:ext uri="{FF2B5EF4-FFF2-40B4-BE49-F238E27FC236}">
                <a16:creationId xmlns:a16="http://schemas.microsoft.com/office/drawing/2014/main" id="{59284595-E323-CEE0-744F-EB818BE06C61}"/>
              </a:ext>
            </a:extLst>
          </p:cNvPr>
          <p:cNvSpPr txBox="1">
            <a:spLocks/>
          </p:cNvSpPr>
          <p:nvPr/>
        </p:nvSpPr>
        <p:spPr>
          <a:xfrm>
            <a:off x="3433925" y="2040344"/>
            <a:ext cx="2416272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Função de Regularização:</a:t>
            </a:r>
          </a:p>
        </p:txBody>
      </p:sp>
      <p:sp>
        <p:nvSpPr>
          <p:cNvPr id="13" name="Google Shape;745;p44">
            <a:extLst>
              <a:ext uri="{FF2B5EF4-FFF2-40B4-BE49-F238E27FC236}">
                <a16:creationId xmlns:a16="http://schemas.microsoft.com/office/drawing/2014/main" id="{AB273FDA-0F08-07AB-A471-3DC06D5558A4}"/>
              </a:ext>
            </a:extLst>
          </p:cNvPr>
          <p:cNvSpPr txBox="1">
            <a:spLocks/>
          </p:cNvSpPr>
          <p:nvPr/>
        </p:nvSpPr>
        <p:spPr>
          <a:xfrm>
            <a:off x="842772" y="3719194"/>
            <a:ext cx="2446727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Camadas Convolucionais:</a:t>
            </a:r>
          </a:p>
        </p:txBody>
      </p:sp>
      <p:sp>
        <p:nvSpPr>
          <p:cNvPr id="14" name="Google Shape;746;p44">
            <a:extLst>
              <a:ext uri="{FF2B5EF4-FFF2-40B4-BE49-F238E27FC236}">
                <a16:creationId xmlns:a16="http://schemas.microsoft.com/office/drawing/2014/main" id="{61D74FA1-48C9-2076-E3DE-CD1A22312B99}"/>
              </a:ext>
            </a:extLst>
          </p:cNvPr>
          <p:cNvSpPr txBox="1">
            <a:spLocks/>
          </p:cNvSpPr>
          <p:nvPr/>
        </p:nvSpPr>
        <p:spPr>
          <a:xfrm>
            <a:off x="3446819" y="3719194"/>
            <a:ext cx="2121305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Última camada oculta:</a:t>
            </a:r>
          </a:p>
        </p:txBody>
      </p:sp>
      <p:sp>
        <p:nvSpPr>
          <p:cNvPr id="15" name="Google Shape;747;p44">
            <a:extLst>
              <a:ext uri="{FF2B5EF4-FFF2-40B4-BE49-F238E27FC236}">
                <a16:creationId xmlns:a16="http://schemas.microsoft.com/office/drawing/2014/main" id="{9C7F7383-8648-29E6-801A-331E118B0450}"/>
              </a:ext>
            </a:extLst>
          </p:cNvPr>
          <p:cNvSpPr txBox="1">
            <a:spLocks/>
          </p:cNvSpPr>
          <p:nvPr/>
        </p:nvSpPr>
        <p:spPr>
          <a:xfrm>
            <a:off x="6037978" y="2040344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Função de Loss:</a:t>
            </a:r>
            <a:endParaRPr lang="pt-PT"/>
          </a:p>
        </p:txBody>
      </p:sp>
      <p:sp>
        <p:nvSpPr>
          <p:cNvPr id="16" name="Google Shape;748;p44">
            <a:extLst>
              <a:ext uri="{FF2B5EF4-FFF2-40B4-BE49-F238E27FC236}">
                <a16:creationId xmlns:a16="http://schemas.microsoft.com/office/drawing/2014/main" id="{54C0BAAE-A361-7E62-6177-A8F9E6BE951F}"/>
              </a:ext>
            </a:extLst>
          </p:cNvPr>
          <p:cNvSpPr txBox="1">
            <a:spLocks/>
          </p:cNvSpPr>
          <p:nvPr/>
        </p:nvSpPr>
        <p:spPr>
          <a:xfrm>
            <a:off x="6050873" y="3719194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b="1"/>
              <a:t>Batch Normalization:</a:t>
            </a:r>
          </a:p>
        </p:txBody>
      </p:sp>
      <p:sp>
        <p:nvSpPr>
          <p:cNvPr id="17" name="Google Shape;749;p44">
            <a:extLst>
              <a:ext uri="{FF2B5EF4-FFF2-40B4-BE49-F238E27FC236}">
                <a16:creationId xmlns:a16="http://schemas.microsoft.com/office/drawing/2014/main" id="{30FD2908-76B6-4044-A94D-E2376F3CADDA}"/>
              </a:ext>
            </a:extLst>
          </p:cNvPr>
          <p:cNvSpPr/>
          <p:nvPr/>
        </p:nvSpPr>
        <p:spPr>
          <a:xfrm>
            <a:off x="928524" y="1565862"/>
            <a:ext cx="478349" cy="4598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750;p44">
            <a:extLst>
              <a:ext uri="{FF2B5EF4-FFF2-40B4-BE49-F238E27FC236}">
                <a16:creationId xmlns:a16="http://schemas.microsoft.com/office/drawing/2014/main" id="{CB656E27-3159-4591-262A-33B46FF2A16E}"/>
              </a:ext>
            </a:extLst>
          </p:cNvPr>
          <p:cNvSpPr/>
          <p:nvPr/>
        </p:nvSpPr>
        <p:spPr>
          <a:xfrm>
            <a:off x="937045" y="3231632"/>
            <a:ext cx="491402" cy="4662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751;p44">
            <a:extLst>
              <a:ext uri="{FF2B5EF4-FFF2-40B4-BE49-F238E27FC236}">
                <a16:creationId xmlns:a16="http://schemas.microsoft.com/office/drawing/2014/main" id="{A3E322EB-7A4E-07E4-5BB6-729A528897F8}"/>
              </a:ext>
            </a:extLst>
          </p:cNvPr>
          <p:cNvSpPr/>
          <p:nvPr/>
        </p:nvSpPr>
        <p:spPr>
          <a:xfrm>
            <a:off x="3532574" y="1565862"/>
            <a:ext cx="478349" cy="4598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752;p44">
            <a:extLst>
              <a:ext uri="{FF2B5EF4-FFF2-40B4-BE49-F238E27FC236}">
                <a16:creationId xmlns:a16="http://schemas.microsoft.com/office/drawing/2014/main" id="{9ED560B2-619C-D278-A130-ECE4A65C982E}"/>
              </a:ext>
            </a:extLst>
          </p:cNvPr>
          <p:cNvSpPr/>
          <p:nvPr/>
        </p:nvSpPr>
        <p:spPr>
          <a:xfrm>
            <a:off x="3541095" y="3231632"/>
            <a:ext cx="491402" cy="4662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753;p44">
            <a:extLst>
              <a:ext uri="{FF2B5EF4-FFF2-40B4-BE49-F238E27FC236}">
                <a16:creationId xmlns:a16="http://schemas.microsoft.com/office/drawing/2014/main" id="{0F00BDE7-2632-EB24-B8EB-D7E20F1725FC}"/>
              </a:ext>
            </a:extLst>
          </p:cNvPr>
          <p:cNvSpPr/>
          <p:nvPr/>
        </p:nvSpPr>
        <p:spPr>
          <a:xfrm>
            <a:off x="6136624" y="1565862"/>
            <a:ext cx="478349" cy="4598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754;p44">
            <a:extLst>
              <a:ext uri="{FF2B5EF4-FFF2-40B4-BE49-F238E27FC236}">
                <a16:creationId xmlns:a16="http://schemas.microsoft.com/office/drawing/2014/main" id="{A74F2F8E-9A12-A151-A655-77D2A4224A45}"/>
              </a:ext>
            </a:extLst>
          </p:cNvPr>
          <p:cNvSpPr/>
          <p:nvPr/>
        </p:nvSpPr>
        <p:spPr>
          <a:xfrm>
            <a:off x="6145145" y="3231632"/>
            <a:ext cx="491402" cy="4662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" name="Google Shape;755;p44">
            <a:extLst>
              <a:ext uri="{FF2B5EF4-FFF2-40B4-BE49-F238E27FC236}">
                <a16:creationId xmlns:a16="http://schemas.microsoft.com/office/drawing/2014/main" id="{12C10DF3-AFAA-7105-FAF9-65064A8B4705}"/>
              </a:ext>
            </a:extLst>
          </p:cNvPr>
          <p:cNvGrpSpPr/>
          <p:nvPr/>
        </p:nvGrpSpPr>
        <p:grpSpPr>
          <a:xfrm>
            <a:off x="3577400" y="1606657"/>
            <a:ext cx="373544" cy="359100"/>
            <a:chOff x="3077329" y="1480816"/>
            <a:chExt cx="500463" cy="500435"/>
          </a:xfrm>
        </p:grpSpPr>
        <p:sp>
          <p:nvSpPr>
            <p:cNvPr id="24" name="Google Shape;756;p44">
              <a:extLst>
                <a:ext uri="{FF2B5EF4-FFF2-40B4-BE49-F238E27FC236}">
                  <a16:creationId xmlns:a16="http://schemas.microsoft.com/office/drawing/2014/main" id="{E6453D00-CB8C-3F53-974C-C84CDEE18C44}"/>
                </a:ext>
              </a:extLst>
            </p:cNvPr>
            <p:cNvSpPr/>
            <p:nvPr/>
          </p:nvSpPr>
          <p:spPr>
            <a:xfrm>
              <a:off x="3107487" y="1480816"/>
              <a:ext cx="439955" cy="352974"/>
            </a:xfrm>
            <a:custGeom>
              <a:avLst/>
              <a:gdLst/>
              <a:ahLst/>
              <a:cxnLst/>
              <a:rect l="l" t="t" r="r" b="b"/>
              <a:pathLst>
                <a:path w="16120" h="12933" extrusionOk="0">
                  <a:moveTo>
                    <a:pt x="0" y="0"/>
                  </a:moveTo>
                  <a:lnTo>
                    <a:pt x="0" y="3225"/>
                  </a:lnTo>
                  <a:lnTo>
                    <a:pt x="1077" y="3225"/>
                  </a:lnTo>
                  <a:lnTo>
                    <a:pt x="1077" y="6447"/>
                  </a:lnTo>
                  <a:lnTo>
                    <a:pt x="4302" y="6447"/>
                  </a:lnTo>
                  <a:lnTo>
                    <a:pt x="4302" y="9136"/>
                  </a:lnTo>
                  <a:cubicBezTo>
                    <a:pt x="4302" y="11211"/>
                    <a:pt x="5989" y="12933"/>
                    <a:pt x="8060" y="12933"/>
                  </a:cubicBezTo>
                  <a:cubicBezTo>
                    <a:pt x="10138" y="12933"/>
                    <a:pt x="11818" y="11211"/>
                    <a:pt x="11818" y="9136"/>
                  </a:cubicBezTo>
                  <a:lnTo>
                    <a:pt x="11818" y="6447"/>
                  </a:lnTo>
                  <a:lnTo>
                    <a:pt x="15043" y="6447"/>
                  </a:lnTo>
                  <a:lnTo>
                    <a:pt x="15043" y="3225"/>
                  </a:lnTo>
                  <a:lnTo>
                    <a:pt x="16120" y="3225"/>
                  </a:lnTo>
                  <a:lnTo>
                    <a:pt x="16120" y="0"/>
                  </a:lnTo>
                  <a:lnTo>
                    <a:pt x="12894" y="0"/>
                  </a:lnTo>
                  <a:lnTo>
                    <a:pt x="12894" y="3225"/>
                  </a:lnTo>
                  <a:lnTo>
                    <a:pt x="13971" y="3225"/>
                  </a:lnTo>
                  <a:lnTo>
                    <a:pt x="13971" y="5371"/>
                  </a:lnTo>
                  <a:lnTo>
                    <a:pt x="11822" y="5371"/>
                  </a:lnTo>
                  <a:lnTo>
                    <a:pt x="11822" y="2149"/>
                  </a:lnTo>
                  <a:lnTo>
                    <a:pt x="10745" y="2149"/>
                  </a:lnTo>
                  <a:lnTo>
                    <a:pt x="10745" y="9129"/>
                  </a:lnTo>
                  <a:cubicBezTo>
                    <a:pt x="10745" y="10611"/>
                    <a:pt x="9542" y="11853"/>
                    <a:pt x="8060" y="11853"/>
                  </a:cubicBezTo>
                  <a:cubicBezTo>
                    <a:pt x="6578" y="11853"/>
                    <a:pt x="5375" y="10611"/>
                    <a:pt x="5375" y="9129"/>
                  </a:cubicBezTo>
                  <a:lnTo>
                    <a:pt x="5375" y="2149"/>
                  </a:lnTo>
                  <a:lnTo>
                    <a:pt x="4298" y="2149"/>
                  </a:lnTo>
                  <a:lnTo>
                    <a:pt x="4298" y="5371"/>
                  </a:lnTo>
                  <a:lnTo>
                    <a:pt x="2149" y="5371"/>
                  </a:lnTo>
                  <a:lnTo>
                    <a:pt x="2149" y="3225"/>
                  </a:lnTo>
                  <a:lnTo>
                    <a:pt x="3226" y="322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757;p44">
              <a:extLst>
                <a:ext uri="{FF2B5EF4-FFF2-40B4-BE49-F238E27FC236}">
                  <a16:creationId xmlns:a16="http://schemas.microsoft.com/office/drawing/2014/main" id="{C7D3FB55-8502-CC2E-D926-4EFA69FAD390}"/>
                </a:ext>
              </a:extLst>
            </p:cNvPr>
            <p:cNvSpPr/>
            <p:nvPr/>
          </p:nvSpPr>
          <p:spPr>
            <a:xfrm>
              <a:off x="3224790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758;p44">
              <a:extLst>
                <a:ext uri="{FF2B5EF4-FFF2-40B4-BE49-F238E27FC236}">
                  <a16:creationId xmlns:a16="http://schemas.microsoft.com/office/drawing/2014/main" id="{87A9263C-FA07-D6D4-1931-3572DFE9124A}"/>
                </a:ext>
              </a:extLst>
            </p:cNvPr>
            <p:cNvSpPr/>
            <p:nvPr/>
          </p:nvSpPr>
          <p:spPr>
            <a:xfrm>
              <a:off x="3400635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" name="Google Shape;759;p44">
              <a:extLst>
                <a:ext uri="{FF2B5EF4-FFF2-40B4-BE49-F238E27FC236}">
                  <a16:creationId xmlns:a16="http://schemas.microsoft.com/office/drawing/2014/main" id="{D986DB0E-F7D3-531F-5A9D-A60D4B3E4FC6}"/>
                </a:ext>
              </a:extLst>
            </p:cNvPr>
            <p:cNvSpPr/>
            <p:nvPr/>
          </p:nvSpPr>
          <p:spPr>
            <a:xfrm>
              <a:off x="3283441" y="1510183"/>
              <a:ext cx="87964" cy="264874"/>
            </a:xfrm>
            <a:custGeom>
              <a:avLst/>
              <a:gdLst/>
              <a:ahLst/>
              <a:cxnLst/>
              <a:rect l="l" t="t" r="r" b="b"/>
              <a:pathLst>
                <a:path w="3223" h="9705" extrusionOk="0">
                  <a:moveTo>
                    <a:pt x="0" y="0"/>
                  </a:moveTo>
                  <a:lnTo>
                    <a:pt x="0" y="3222"/>
                  </a:lnTo>
                  <a:lnTo>
                    <a:pt x="1077" y="3222"/>
                  </a:lnTo>
                  <a:lnTo>
                    <a:pt x="1077" y="6447"/>
                  </a:lnTo>
                  <a:lnTo>
                    <a:pt x="0" y="6447"/>
                  </a:lnTo>
                  <a:lnTo>
                    <a:pt x="0" y="8060"/>
                  </a:lnTo>
                  <a:cubicBezTo>
                    <a:pt x="0" y="8946"/>
                    <a:pt x="724" y="9704"/>
                    <a:pt x="1613" y="9704"/>
                  </a:cubicBezTo>
                  <a:cubicBezTo>
                    <a:pt x="2502" y="9704"/>
                    <a:pt x="3222" y="8946"/>
                    <a:pt x="3222" y="8060"/>
                  </a:cubicBezTo>
                  <a:lnTo>
                    <a:pt x="3222" y="6447"/>
                  </a:lnTo>
                  <a:lnTo>
                    <a:pt x="2146" y="6447"/>
                  </a:lnTo>
                  <a:lnTo>
                    <a:pt x="2146" y="3226"/>
                  </a:lnTo>
                  <a:lnTo>
                    <a:pt x="3222" y="3226"/>
                  </a:lnTo>
                  <a:lnTo>
                    <a:pt x="3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760;p44">
              <a:extLst>
                <a:ext uri="{FF2B5EF4-FFF2-40B4-BE49-F238E27FC236}">
                  <a16:creationId xmlns:a16="http://schemas.microsoft.com/office/drawing/2014/main" id="{B104FE38-AB34-0618-5303-33CDDFB7833A}"/>
                </a:ext>
              </a:extLst>
            </p:cNvPr>
            <p:cNvSpPr/>
            <p:nvPr/>
          </p:nvSpPr>
          <p:spPr>
            <a:xfrm>
              <a:off x="3077329" y="1686028"/>
              <a:ext cx="500463" cy="295223"/>
            </a:xfrm>
            <a:custGeom>
              <a:avLst/>
              <a:gdLst/>
              <a:ahLst/>
              <a:cxnLst/>
              <a:rect l="l" t="t" r="r" b="b"/>
              <a:pathLst>
                <a:path w="18337" h="10817" extrusionOk="0">
                  <a:moveTo>
                    <a:pt x="1" y="1"/>
                  </a:moveTo>
                  <a:lnTo>
                    <a:pt x="1" y="3177"/>
                  </a:lnTo>
                  <a:lnTo>
                    <a:pt x="1875" y="3487"/>
                  </a:lnTo>
                  <a:cubicBezTo>
                    <a:pt x="2055" y="4196"/>
                    <a:pt x="2333" y="4874"/>
                    <a:pt x="2711" y="5506"/>
                  </a:cubicBezTo>
                  <a:lnTo>
                    <a:pt x="1628" y="7026"/>
                  </a:lnTo>
                  <a:lnTo>
                    <a:pt x="3787" y="9190"/>
                  </a:lnTo>
                  <a:lnTo>
                    <a:pt x="5308" y="8103"/>
                  </a:lnTo>
                  <a:cubicBezTo>
                    <a:pt x="5940" y="8484"/>
                    <a:pt x="6614" y="8759"/>
                    <a:pt x="7330" y="8943"/>
                  </a:cubicBezTo>
                  <a:lnTo>
                    <a:pt x="7641" y="10816"/>
                  </a:lnTo>
                  <a:lnTo>
                    <a:pt x="10696" y="10816"/>
                  </a:lnTo>
                  <a:lnTo>
                    <a:pt x="11003" y="8943"/>
                  </a:lnTo>
                  <a:cubicBezTo>
                    <a:pt x="11716" y="8759"/>
                    <a:pt x="12394" y="8484"/>
                    <a:pt x="13025" y="8103"/>
                  </a:cubicBezTo>
                  <a:lnTo>
                    <a:pt x="14546" y="9190"/>
                  </a:lnTo>
                  <a:lnTo>
                    <a:pt x="16709" y="7026"/>
                  </a:lnTo>
                  <a:lnTo>
                    <a:pt x="15623" y="5506"/>
                  </a:lnTo>
                  <a:cubicBezTo>
                    <a:pt x="16004" y="4874"/>
                    <a:pt x="16279" y="4200"/>
                    <a:pt x="16462" y="3487"/>
                  </a:cubicBezTo>
                  <a:lnTo>
                    <a:pt x="18336" y="3177"/>
                  </a:lnTo>
                  <a:lnTo>
                    <a:pt x="18336" y="1"/>
                  </a:lnTo>
                  <a:lnTo>
                    <a:pt x="14003" y="1"/>
                  </a:lnTo>
                  <a:lnTo>
                    <a:pt x="14003" y="1610"/>
                  </a:lnTo>
                  <a:lnTo>
                    <a:pt x="13996" y="1610"/>
                  </a:lnTo>
                  <a:cubicBezTo>
                    <a:pt x="13996" y="4281"/>
                    <a:pt x="11829" y="6479"/>
                    <a:pt x="9161" y="6479"/>
                  </a:cubicBezTo>
                  <a:cubicBezTo>
                    <a:pt x="6494" y="6479"/>
                    <a:pt x="4331" y="4285"/>
                    <a:pt x="4331" y="1610"/>
                  </a:cubicBezTo>
                  <a:lnTo>
                    <a:pt x="43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" name="Google Shape;761;p44">
            <a:extLst>
              <a:ext uri="{FF2B5EF4-FFF2-40B4-BE49-F238E27FC236}">
                <a16:creationId xmlns:a16="http://schemas.microsoft.com/office/drawing/2014/main" id="{E4E2736C-5B44-A299-A543-080F92699873}"/>
              </a:ext>
            </a:extLst>
          </p:cNvPr>
          <p:cNvGrpSpPr/>
          <p:nvPr/>
        </p:nvGrpSpPr>
        <p:grpSpPr>
          <a:xfrm>
            <a:off x="997078" y="3327495"/>
            <a:ext cx="383654" cy="319955"/>
            <a:chOff x="7005538" y="1511138"/>
            <a:chExt cx="500353" cy="439764"/>
          </a:xfrm>
        </p:grpSpPr>
        <p:sp>
          <p:nvSpPr>
            <p:cNvPr id="30" name="Google Shape;762;p44">
              <a:extLst>
                <a:ext uri="{FF2B5EF4-FFF2-40B4-BE49-F238E27FC236}">
                  <a16:creationId xmlns:a16="http://schemas.microsoft.com/office/drawing/2014/main" id="{A113B611-9380-6B48-B9D2-8AC27C5D3D62}"/>
                </a:ext>
              </a:extLst>
            </p:cNvPr>
            <p:cNvSpPr/>
            <p:nvPr/>
          </p:nvSpPr>
          <p:spPr>
            <a:xfrm>
              <a:off x="7005538" y="1511138"/>
              <a:ext cx="500353" cy="439764"/>
            </a:xfrm>
            <a:custGeom>
              <a:avLst/>
              <a:gdLst/>
              <a:ahLst/>
              <a:cxnLst/>
              <a:rect l="l" t="t" r="r" b="b"/>
              <a:pathLst>
                <a:path w="18333" h="16113" extrusionOk="0">
                  <a:moveTo>
                    <a:pt x="11318" y="3226"/>
                  </a:moveTo>
                  <a:cubicBezTo>
                    <a:pt x="13978" y="3226"/>
                    <a:pt x="16152" y="5392"/>
                    <a:pt x="16152" y="8060"/>
                  </a:cubicBezTo>
                  <a:cubicBezTo>
                    <a:pt x="16152" y="10724"/>
                    <a:pt x="13982" y="12895"/>
                    <a:pt x="11318" y="12895"/>
                  </a:cubicBezTo>
                  <a:cubicBezTo>
                    <a:pt x="8653" y="12895"/>
                    <a:pt x="6480" y="10724"/>
                    <a:pt x="6480" y="8060"/>
                  </a:cubicBezTo>
                  <a:cubicBezTo>
                    <a:pt x="6480" y="5392"/>
                    <a:pt x="8653" y="3226"/>
                    <a:pt x="11318" y="3226"/>
                  </a:cubicBezTo>
                  <a:close/>
                  <a:moveTo>
                    <a:pt x="1" y="1"/>
                  </a:moveTo>
                  <a:lnTo>
                    <a:pt x="1" y="3226"/>
                  </a:lnTo>
                  <a:lnTo>
                    <a:pt x="1077" y="3226"/>
                  </a:lnTo>
                  <a:lnTo>
                    <a:pt x="1077" y="5371"/>
                  </a:lnTo>
                  <a:lnTo>
                    <a:pt x="4302" y="5371"/>
                  </a:lnTo>
                  <a:lnTo>
                    <a:pt x="4302" y="7520"/>
                  </a:lnTo>
                  <a:lnTo>
                    <a:pt x="3226" y="7520"/>
                  </a:lnTo>
                  <a:lnTo>
                    <a:pt x="3226" y="6444"/>
                  </a:lnTo>
                  <a:lnTo>
                    <a:pt x="1" y="6444"/>
                  </a:lnTo>
                  <a:lnTo>
                    <a:pt x="1" y="9669"/>
                  </a:lnTo>
                  <a:lnTo>
                    <a:pt x="3226" y="9669"/>
                  </a:lnTo>
                  <a:lnTo>
                    <a:pt x="3226" y="8593"/>
                  </a:lnTo>
                  <a:lnTo>
                    <a:pt x="4302" y="8593"/>
                  </a:lnTo>
                  <a:lnTo>
                    <a:pt x="4302" y="10742"/>
                  </a:lnTo>
                  <a:lnTo>
                    <a:pt x="1077" y="10742"/>
                  </a:lnTo>
                  <a:lnTo>
                    <a:pt x="1077" y="12887"/>
                  </a:lnTo>
                  <a:lnTo>
                    <a:pt x="1" y="12887"/>
                  </a:lnTo>
                  <a:lnTo>
                    <a:pt x="1" y="16113"/>
                  </a:lnTo>
                  <a:lnTo>
                    <a:pt x="3226" y="16113"/>
                  </a:lnTo>
                  <a:lnTo>
                    <a:pt x="3226" y="12887"/>
                  </a:lnTo>
                  <a:lnTo>
                    <a:pt x="2150" y="12887"/>
                  </a:lnTo>
                  <a:lnTo>
                    <a:pt x="2150" y="11811"/>
                  </a:lnTo>
                  <a:lnTo>
                    <a:pt x="4299" y="11811"/>
                  </a:lnTo>
                  <a:lnTo>
                    <a:pt x="4299" y="15036"/>
                  </a:lnTo>
                  <a:lnTo>
                    <a:pt x="18333" y="15036"/>
                  </a:lnTo>
                  <a:lnTo>
                    <a:pt x="18333" y="1073"/>
                  </a:lnTo>
                  <a:lnTo>
                    <a:pt x="4299" y="1073"/>
                  </a:lnTo>
                  <a:lnTo>
                    <a:pt x="4299" y="4295"/>
                  </a:lnTo>
                  <a:lnTo>
                    <a:pt x="2150" y="4295"/>
                  </a:lnTo>
                  <a:lnTo>
                    <a:pt x="2150" y="3226"/>
                  </a:lnTo>
                  <a:lnTo>
                    <a:pt x="3226" y="3226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3;p44">
              <a:extLst>
                <a:ext uri="{FF2B5EF4-FFF2-40B4-BE49-F238E27FC236}">
                  <a16:creationId xmlns:a16="http://schemas.microsoft.com/office/drawing/2014/main" id="{684BF34D-C153-C44F-ECBF-5CEB99BEE4F9}"/>
                </a:ext>
              </a:extLst>
            </p:cNvPr>
            <p:cNvSpPr/>
            <p:nvPr/>
          </p:nvSpPr>
          <p:spPr>
            <a:xfrm>
              <a:off x="7211842" y="1628550"/>
              <a:ext cx="205158" cy="205158"/>
            </a:xfrm>
            <a:custGeom>
              <a:avLst/>
              <a:gdLst/>
              <a:ahLst/>
              <a:cxnLst/>
              <a:rect l="l" t="t" r="r" b="b"/>
              <a:pathLst>
                <a:path w="7517" h="7517" extrusionOk="0">
                  <a:moveTo>
                    <a:pt x="4295" y="1069"/>
                  </a:moveTo>
                  <a:lnTo>
                    <a:pt x="4295" y="4295"/>
                  </a:lnTo>
                  <a:lnTo>
                    <a:pt x="3219" y="4295"/>
                  </a:lnTo>
                  <a:lnTo>
                    <a:pt x="3219" y="1069"/>
                  </a:lnTo>
                  <a:close/>
                  <a:moveTo>
                    <a:pt x="5773" y="1980"/>
                  </a:moveTo>
                  <a:cubicBezTo>
                    <a:pt x="6204" y="2470"/>
                    <a:pt x="6444" y="3098"/>
                    <a:pt x="6444" y="3751"/>
                  </a:cubicBezTo>
                  <a:cubicBezTo>
                    <a:pt x="6444" y="5233"/>
                    <a:pt x="5237" y="6437"/>
                    <a:pt x="3759" y="6437"/>
                  </a:cubicBezTo>
                  <a:cubicBezTo>
                    <a:pt x="2273" y="6437"/>
                    <a:pt x="1070" y="5233"/>
                    <a:pt x="1070" y="3751"/>
                  </a:cubicBezTo>
                  <a:cubicBezTo>
                    <a:pt x="1070" y="3098"/>
                    <a:pt x="1310" y="2470"/>
                    <a:pt x="1740" y="1980"/>
                  </a:cubicBezTo>
                  <a:lnTo>
                    <a:pt x="2548" y="2689"/>
                  </a:lnTo>
                  <a:cubicBezTo>
                    <a:pt x="2287" y="2985"/>
                    <a:pt x="2146" y="3359"/>
                    <a:pt x="2146" y="3751"/>
                  </a:cubicBezTo>
                  <a:cubicBezTo>
                    <a:pt x="2146" y="4640"/>
                    <a:pt x="2869" y="5364"/>
                    <a:pt x="3759" y="5364"/>
                  </a:cubicBezTo>
                  <a:cubicBezTo>
                    <a:pt x="4644" y="5364"/>
                    <a:pt x="5368" y="4640"/>
                    <a:pt x="5368" y="3751"/>
                  </a:cubicBezTo>
                  <a:cubicBezTo>
                    <a:pt x="5368" y="3359"/>
                    <a:pt x="5227" y="2982"/>
                    <a:pt x="4965" y="2689"/>
                  </a:cubicBezTo>
                  <a:lnTo>
                    <a:pt x="5773" y="1980"/>
                  </a:lnTo>
                  <a:close/>
                  <a:moveTo>
                    <a:pt x="3759" y="0"/>
                  </a:moveTo>
                  <a:cubicBezTo>
                    <a:pt x="1684" y="0"/>
                    <a:pt x="0" y="1683"/>
                    <a:pt x="0" y="3758"/>
                  </a:cubicBezTo>
                  <a:cubicBezTo>
                    <a:pt x="0" y="5830"/>
                    <a:pt x="1684" y="7516"/>
                    <a:pt x="3759" y="7516"/>
                  </a:cubicBezTo>
                  <a:cubicBezTo>
                    <a:pt x="5830" y="7516"/>
                    <a:pt x="7517" y="5830"/>
                    <a:pt x="7517" y="3758"/>
                  </a:cubicBezTo>
                  <a:cubicBezTo>
                    <a:pt x="7517" y="1683"/>
                    <a:pt x="5830" y="0"/>
                    <a:pt x="3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764;p44">
            <a:extLst>
              <a:ext uri="{FF2B5EF4-FFF2-40B4-BE49-F238E27FC236}">
                <a16:creationId xmlns:a16="http://schemas.microsoft.com/office/drawing/2014/main" id="{97055F97-8AE0-8180-0745-984E3B62F439}"/>
              </a:ext>
            </a:extLst>
          </p:cNvPr>
          <p:cNvGrpSpPr/>
          <p:nvPr/>
        </p:nvGrpSpPr>
        <p:grpSpPr>
          <a:xfrm>
            <a:off x="973393" y="1616599"/>
            <a:ext cx="373463" cy="359100"/>
            <a:chOff x="7791235" y="1480816"/>
            <a:chExt cx="500353" cy="500435"/>
          </a:xfrm>
        </p:grpSpPr>
        <p:sp>
          <p:nvSpPr>
            <p:cNvPr id="33" name="Google Shape;765;p44">
              <a:extLst>
                <a:ext uri="{FF2B5EF4-FFF2-40B4-BE49-F238E27FC236}">
                  <a16:creationId xmlns:a16="http://schemas.microsoft.com/office/drawing/2014/main" id="{7B45A07E-C93E-7FD5-00EA-A15D53F59DA6}"/>
                </a:ext>
              </a:extLst>
            </p:cNvPr>
            <p:cNvSpPr/>
            <p:nvPr/>
          </p:nvSpPr>
          <p:spPr>
            <a:xfrm>
              <a:off x="8203515" y="1598010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766;p44">
              <a:extLst>
                <a:ext uri="{FF2B5EF4-FFF2-40B4-BE49-F238E27FC236}">
                  <a16:creationId xmlns:a16="http://schemas.microsoft.com/office/drawing/2014/main" id="{B4172292-12DF-4073-D727-026386CC098D}"/>
                </a:ext>
              </a:extLst>
            </p:cNvPr>
            <p:cNvSpPr/>
            <p:nvPr/>
          </p:nvSpPr>
          <p:spPr>
            <a:xfrm>
              <a:off x="8203515" y="1892223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767;p44">
              <a:extLst>
                <a:ext uri="{FF2B5EF4-FFF2-40B4-BE49-F238E27FC236}">
                  <a16:creationId xmlns:a16="http://schemas.microsoft.com/office/drawing/2014/main" id="{6CC5E9C4-F80E-B41D-0C37-C552E7D5E08C}"/>
                </a:ext>
              </a:extLst>
            </p:cNvPr>
            <p:cNvSpPr/>
            <p:nvPr/>
          </p:nvSpPr>
          <p:spPr>
            <a:xfrm>
              <a:off x="7791235" y="1598010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768;p44">
              <a:extLst>
                <a:ext uri="{FF2B5EF4-FFF2-40B4-BE49-F238E27FC236}">
                  <a16:creationId xmlns:a16="http://schemas.microsoft.com/office/drawing/2014/main" id="{9A28349D-6C68-1E0E-2DF1-1FC56745DF4D}"/>
                </a:ext>
              </a:extLst>
            </p:cNvPr>
            <p:cNvSpPr/>
            <p:nvPr/>
          </p:nvSpPr>
          <p:spPr>
            <a:xfrm>
              <a:off x="7791235" y="1892223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769;p44">
              <a:extLst>
                <a:ext uri="{FF2B5EF4-FFF2-40B4-BE49-F238E27FC236}">
                  <a16:creationId xmlns:a16="http://schemas.microsoft.com/office/drawing/2014/main" id="{BC21A3D3-898C-4C6F-8978-31B64B2189E8}"/>
                </a:ext>
              </a:extLst>
            </p:cNvPr>
            <p:cNvSpPr/>
            <p:nvPr/>
          </p:nvSpPr>
          <p:spPr>
            <a:xfrm>
              <a:off x="7791316" y="1539550"/>
              <a:ext cx="309770" cy="224535"/>
            </a:xfrm>
            <a:custGeom>
              <a:avLst/>
              <a:gdLst/>
              <a:ahLst/>
              <a:cxnLst/>
              <a:rect l="l" t="t" r="r" b="b"/>
              <a:pathLst>
                <a:path w="11350" h="8227" extrusionOk="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770;p44">
              <a:extLst>
                <a:ext uri="{FF2B5EF4-FFF2-40B4-BE49-F238E27FC236}">
                  <a16:creationId xmlns:a16="http://schemas.microsoft.com/office/drawing/2014/main" id="{33270342-4480-F334-D073-FA7DD257A37E}"/>
                </a:ext>
              </a:extLst>
            </p:cNvPr>
            <p:cNvSpPr/>
            <p:nvPr/>
          </p:nvSpPr>
          <p:spPr>
            <a:xfrm>
              <a:off x="7791235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771;p44">
              <a:extLst>
                <a:ext uri="{FF2B5EF4-FFF2-40B4-BE49-F238E27FC236}">
                  <a16:creationId xmlns:a16="http://schemas.microsoft.com/office/drawing/2014/main" id="{C46D579F-6C4F-73E3-6667-CC598BB400AD}"/>
                </a:ext>
              </a:extLst>
            </p:cNvPr>
            <p:cNvSpPr/>
            <p:nvPr/>
          </p:nvSpPr>
          <p:spPr>
            <a:xfrm>
              <a:off x="7849886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772;p44">
              <a:extLst>
                <a:ext uri="{FF2B5EF4-FFF2-40B4-BE49-F238E27FC236}">
                  <a16:creationId xmlns:a16="http://schemas.microsoft.com/office/drawing/2014/main" id="{76AB4069-CF3B-7F11-6E51-AA3BCAC92859}"/>
                </a:ext>
              </a:extLst>
            </p:cNvPr>
            <p:cNvSpPr/>
            <p:nvPr/>
          </p:nvSpPr>
          <p:spPr>
            <a:xfrm>
              <a:off x="7908429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" name="Google Shape;773;p44">
              <a:extLst>
                <a:ext uri="{FF2B5EF4-FFF2-40B4-BE49-F238E27FC236}">
                  <a16:creationId xmlns:a16="http://schemas.microsoft.com/office/drawing/2014/main" id="{F0CE33DD-A425-34EF-9526-1FC3399EEC18}"/>
                </a:ext>
              </a:extLst>
            </p:cNvPr>
            <p:cNvSpPr/>
            <p:nvPr/>
          </p:nvSpPr>
          <p:spPr>
            <a:xfrm>
              <a:off x="8174257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774;p44">
              <a:extLst>
                <a:ext uri="{FF2B5EF4-FFF2-40B4-BE49-F238E27FC236}">
                  <a16:creationId xmlns:a16="http://schemas.microsoft.com/office/drawing/2014/main" id="{12E30AF8-2277-558A-2549-CCCAC8B27491}"/>
                </a:ext>
              </a:extLst>
            </p:cNvPr>
            <p:cNvSpPr/>
            <p:nvPr/>
          </p:nvSpPr>
          <p:spPr>
            <a:xfrm>
              <a:off x="8174257" y="153946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" name="Google Shape;775;p44">
              <a:extLst>
                <a:ext uri="{FF2B5EF4-FFF2-40B4-BE49-F238E27FC236}">
                  <a16:creationId xmlns:a16="http://schemas.microsoft.com/office/drawing/2014/main" id="{09BE58BB-601E-3211-4B17-FE1B6389E039}"/>
                </a:ext>
              </a:extLst>
            </p:cNvPr>
            <p:cNvSpPr/>
            <p:nvPr/>
          </p:nvSpPr>
          <p:spPr>
            <a:xfrm>
              <a:off x="8232909" y="1480816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776;p44">
              <a:extLst>
                <a:ext uri="{FF2B5EF4-FFF2-40B4-BE49-F238E27FC236}">
                  <a16:creationId xmlns:a16="http://schemas.microsoft.com/office/drawing/2014/main" id="{E86A2C31-653D-23FC-2AC0-75629FA6D069}"/>
                </a:ext>
              </a:extLst>
            </p:cNvPr>
            <p:cNvSpPr/>
            <p:nvPr/>
          </p:nvSpPr>
          <p:spPr>
            <a:xfrm>
              <a:off x="8232909" y="1539468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777;p44">
              <a:extLst>
                <a:ext uri="{FF2B5EF4-FFF2-40B4-BE49-F238E27FC236}">
                  <a16:creationId xmlns:a16="http://schemas.microsoft.com/office/drawing/2014/main" id="{4F18174D-3E5D-984C-126D-51C0D32A02DD}"/>
                </a:ext>
              </a:extLst>
            </p:cNvPr>
            <p:cNvSpPr/>
            <p:nvPr/>
          </p:nvSpPr>
          <p:spPr>
            <a:xfrm>
              <a:off x="8101059" y="1661956"/>
              <a:ext cx="131959" cy="259661"/>
            </a:xfrm>
            <a:custGeom>
              <a:avLst/>
              <a:gdLst/>
              <a:ahLst/>
              <a:cxnLst/>
              <a:rect l="l" t="t" r="r" b="b"/>
              <a:pathLst>
                <a:path w="4835" h="9514" extrusionOk="0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778;p44">
              <a:extLst>
                <a:ext uri="{FF2B5EF4-FFF2-40B4-BE49-F238E27FC236}">
                  <a16:creationId xmlns:a16="http://schemas.microsoft.com/office/drawing/2014/main" id="{2973D026-B843-9162-4FBF-3A7711C0CA46}"/>
                </a:ext>
              </a:extLst>
            </p:cNvPr>
            <p:cNvSpPr/>
            <p:nvPr/>
          </p:nvSpPr>
          <p:spPr>
            <a:xfrm>
              <a:off x="7849886" y="1789658"/>
              <a:ext cx="221833" cy="131959"/>
            </a:xfrm>
            <a:custGeom>
              <a:avLst/>
              <a:gdLst/>
              <a:ahLst/>
              <a:cxnLst/>
              <a:rect l="l" t="t" r="r" b="b"/>
              <a:pathLst>
                <a:path w="8128" h="4835" extrusionOk="0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779;p44">
              <a:extLst>
                <a:ext uri="{FF2B5EF4-FFF2-40B4-BE49-F238E27FC236}">
                  <a16:creationId xmlns:a16="http://schemas.microsoft.com/office/drawing/2014/main" id="{114E13B3-F5BB-A4C4-3BA4-0A37445D35F8}"/>
                </a:ext>
              </a:extLst>
            </p:cNvPr>
            <p:cNvSpPr/>
            <p:nvPr/>
          </p:nvSpPr>
          <p:spPr>
            <a:xfrm>
              <a:off x="7908429" y="1716378"/>
              <a:ext cx="265856" cy="146697"/>
            </a:xfrm>
            <a:custGeom>
              <a:avLst/>
              <a:gdLst/>
              <a:ahLst/>
              <a:cxnLst/>
              <a:rect l="l" t="t" r="r" b="b"/>
              <a:pathLst>
                <a:path w="9741" h="5375" extrusionOk="0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8" name="Google Shape;780;p44">
              <a:extLst>
                <a:ext uri="{FF2B5EF4-FFF2-40B4-BE49-F238E27FC236}">
                  <a16:creationId xmlns:a16="http://schemas.microsoft.com/office/drawing/2014/main" id="{B2BC6AB4-BF02-45C5-B7F0-681E2A703AD6}"/>
                </a:ext>
              </a:extLst>
            </p:cNvPr>
            <p:cNvSpPr/>
            <p:nvPr/>
          </p:nvSpPr>
          <p:spPr>
            <a:xfrm>
              <a:off x="7981736" y="1775029"/>
              <a:ext cx="119241" cy="29394"/>
            </a:xfrm>
            <a:custGeom>
              <a:avLst/>
              <a:gdLst/>
              <a:ahLst/>
              <a:cxnLst/>
              <a:rect l="l" t="t" r="r" b="b"/>
              <a:pathLst>
                <a:path w="436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9" name="Google Shape;781;p44">
            <a:extLst>
              <a:ext uri="{FF2B5EF4-FFF2-40B4-BE49-F238E27FC236}">
                <a16:creationId xmlns:a16="http://schemas.microsoft.com/office/drawing/2014/main" id="{ABF74D04-EDF2-E8CF-3F90-6767AE6BC201}"/>
              </a:ext>
            </a:extLst>
          </p:cNvPr>
          <p:cNvGrpSpPr/>
          <p:nvPr/>
        </p:nvGrpSpPr>
        <p:grpSpPr>
          <a:xfrm>
            <a:off x="6256977" y="1616621"/>
            <a:ext cx="196968" cy="359022"/>
            <a:chOff x="7175925" y="2099592"/>
            <a:chExt cx="263891" cy="500326"/>
          </a:xfrm>
        </p:grpSpPr>
        <p:sp>
          <p:nvSpPr>
            <p:cNvPr id="50" name="Google Shape;782;p44">
              <a:extLst>
                <a:ext uri="{FF2B5EF4-FFF2-40B4-BE49-F238E27FC236}">
                  <a16:creationId xmlns:a16="http://schemas.microsoft.com/office/drawing/2014/main" id="{2860DF90-74AE-4F59-4B4B-DAF1BC70C210}"/>
                </a:ext>
              </a:extLst>
            </p:cNvPr>
            <p:cNvSpPr/>
            <p:nvPr/>
          </p:nvSpPr>
          <p:spPr>
            <a:xfrm>
              <a:off x="7175925" y="2158243"/>
              <a:ext cx="263891" cy="59525"/>
            </a:xfrm>
            <a:custGeom>
              <a:avLst/>
              <a:gdLst/>
              <a:ahLst/>
              <a:cxnLst/>
              <a:rect l="l" t="t" r="r" b="b"/>
              <a:pathLst>
                <a:path w="9669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9669" y="2181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1" name="Google Shape;783;p44">
              <a:extLst>
                <a:ext uri="{FF2B5EF4-FFF2-40B4-BE49-F238E27FC236}">
                  <a16:creationId xmlns:a16="http://schemas.microsoft.com/office/drawing/2014/main" id="{4D5BF34D-0225-DFF3-1F34-14D0FAC3B18B}"/>
                </a:ext>
              </a:extLst>
            </p:cNvPr>
            <p:cNvSpPr/>
            <p:nvPr/>
          </p:nvSpPr>
          <p:spPr>
            <a:xfrm>
              <a:off x="7175925" y="2540284"/>
              <a:ext cx="263891" cy="59634"/>
            </a:xfrm>
            <a:custGeom>
              <a:avLst/>
              <a:gdLst/>
              <a:ahLst/>
              <a:cxnLst/>
              <a:rect l="l" t="t" r="r" b="b"/>
              <a:pathLst>
                <a:path w="9669" h="2185" extrusionOk="0">
                  <a:moveTo>
                    <a:pt x="0" y="0"/>
                  </a:moveTo>
                  <a:lnTo>
                    <a:pt x="0" y="2185"/>
                  </a:lnTo>
                  <a:lnTo>
                    <a:pt x="9669" y="2185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2" name="Google Shape;784;p44">
              <a:extLst>
                <a:ext uri="{FF2B5EF4-FFF2-40B4-BE49-F238E27FC236}">
                  <a16:creationId xmlns:a16="http://schemas.microsoft.com/office/drawing/2014/main" id="{729CDA00-2B18-8502-7EB2-121B706D96FD}"/>
                </a:ext>
              </a:extLst>
            </p:cNvPr>
            <p:cNvSpPr/>
            <p:nvPr/>
          </p:nvSpPr>
          <p:spPr>
            <a:xfrm>
              <a:off x="7175925" y="2247135"/>
              <a:ext cx="263891" cy="263809"/>
            </a:xfrm>
            <a:custGeom>
              <a:avLst/>
              <a:gdLst/>
              <a:ahLst/>
              <a:cxnLst/>
              <a:rect l="l" t="t" r="r" b="b"/>
              <a:pathLst>
                <a:path w="9669" h="9666" extrusionOk="0">
                  <a:moveTo>
                    <a:pt x="7520" y="1073"/>
                  </a:moveTo>
                  <a:lnTo>
                    <a:pt x="7520" y="2149"/>
                  </a:lnTo>
                  <a:lnTo>
                    <a:pt x="2149" y="2149"/>
                  </a:lnTo>
                  <a:lnTo>
                    <a:pt x="2149" y="1073"/>
                  </a:lnTo>
                  <a:close/>
                  <a:moveTo>
                    <a:pt x="7520" y="3222"/>
                  </a:moveTo>
                  <a:lnTo>
                    <a:pt x="7520" y="4298"/>
                  </a:lnTo>
                  <a:lnTo>
                    <a:pt x="2149" y="4298"/>
                  </a:lnTo>
                  <a:lnTo>
                    <a:pt x="2149" y="3222"/>
                  </a:lnTo>
                  <a:close/>
                  <a:moveTo>
                    <a:pt x="7520" y="5371"/>
                  </a:moveTo>
                  <a:lnTo>
                    <a:pt x="7520" y="6447"/>
                  </a:lnTo>
                  <a:lnTo>
                    <a:pt x="2149" y="6447"/>
                  </a:lnTo>
                  <a:lnTo>
                    <a:pt x="2149" y="5371"/>
                  </a:lnTo>
                  <a:close/>
                  <a:moveTo>
                    <a:pt x="7520" y="7516"/>
                  </a:moveTo>
                  <a:lnTo>
                    <a:pt x="7520" y="8592"/>
                  </a:lnTo>
                  <a:lnTo>
                    <a:pt x="2149" y="8592"/>
                  </a:lnTo>
                  <a:lnTo>
                    <a:pt x="2149" y="7516"/>
                  </a:lnTo>
                  <a:close/>
                  <a:moveTo>
                    <a:pt x="0" y="0"/>
                  </a:moveTo>
                  <a:lnTo>
                    <a:pt x="0" y="9665"/>
                  </a:lnTo>
                  <a:lnTo>
                    <a:pt x="9669" y="9665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3" name="Google Shape;785;p44">
              <a:extLst>
                <a:ext uri="{FF2B5EF4-FFF2-40B4-BE49-F238E27FC236}">
                  <a16:creationId xmlns:a16="http://schemas.microsoft.com/office/drawing/2014/main" id="{A8A51DA8-A6F9-B35D-C452-494A0DD674FC}"/>
                </a:ext>
              </a:extLst>
            </p:cNvPr>
            <p:cNvSpPr/>
            <p:nvPr/>
          </p:nvSpPr>
          <p:spPr>
            <a:xfrm>
              <a:off x="7234577" y="2099592"/>
              <a:ext cx="146588" cy="29394"/>
            </a:xfrm>
            <a:custGeom>
              <a:avLst/>
              <a:gdLst/>
              <a:ahLst/>
              <a:cxnLst/>
              <a:rect l="l" t="t" r="r" b="b"/>
              <a:pathLst>
                <a:path w="5371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5371" y="1076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54" name="Google Shape;786;p44">
            <a:extLst>
              <a:ext uri="{FF2B5EF4-FFF2-40B4-BE49-F238E27FC236}">
                <a16:creationId xmlns:a16="http://schemas.microsoft.com/office/drawing/2014/main" id="{6D779948-B142-5F66-5128-7E193E1439EF}"/>
              </a:ext>
            </a:extLst>
          </p:cNvPr>
          <p:cNvGrpSpPr/>
          <p:nvPr/>
        </p:nvGrpSpPr>
        <p:grpSpPr>
          <a:xfrm>
            <a:off x="3614410" y="3301573"/>
            <a:ext cx="359797" cy="364117"/>
            <a:chOff x="3136662" y="3324506"/>
            <a:chExt cx="469240" cy="500463"/>
          </a:xfrm>
        </p:grpSpPr>
        <p:sp>
          <p:nvSpPr>
            <p:cNvPr id="55" name="Google Shape;787;p44">
              <a:extLst>
                <a:ext uri="{FF2B5EF4-FFF2-40B4-BE49-F238E27FC236}">
                  <a16:creationId xmlns:a16="http://schemas.microsoft.com/office/drawing/2014/main" id="{530658D1-947D-2BCA-B582-411720CC6273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88;p44">
              <a:extLst>
                <a:ext uri="{FF2B5EF4-FFF2-40B4-BE49-F238E27FC236}">
                  <a16:creationId xmlns:a16="http://schemas.microsoft.com/office/drawing/2014/main" id="{108A0C0F-A70B-03D1-8914-35E4BD64D53E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89;p44">
              <a:extLst>
                <a:ext uri="{FF2B5EF4-FFF2-40B4-BE49-F238E27FC236}">
                  <a16:creationId xmlns:a16="http://schemas.microsoft.com/office/drawing/2014/main" id="{BCB97D8B-9B93-94A0-5D80-B458750C9207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90;p44">
              <a:extLst>
                <a:ext uri="{FF2B5EF4-FFF2-40B4-BE49-F238E27FC236}">
                  <a16:creationId xmlns:a16="http://schemas.microsoft.com/office/drawing/2014/main" id="{1DAC0573-2596-BC0B-7BCE-F48C5DBE654E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1;p44">
              <a:extLst>
                <a:ext uri="{FF2B5EF4-FFF2-40B4-BE49-F238E27FC236}">
                  <a16:creationId xmlns:a16="http://schemas.microsoft.com/office/drawing/2014/main" id="{D21C6A81-836A-3C9A-C50C-8B878789E394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92;p44">
              <a:extLst>
                <a:ext uri="{FF2B5EF4-FFF2-40B4-BE49-F238E27FC236}">
                  <a16:creationId xmlns:a16="http://schemas.microsoft.com/office/drawing/2014/main" id="{A78568CC-80E4-D2A8-298B-378E3BCEE9DB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3;p44">
              <a:extLst>
                <a:ext uri="{FF2B5EF4-FFF2-40B4-BE49-F238E27FC236}">
                  <a16:creationId xmlns:a16="http://schemas.microsoft.com/office/drawing/2014/main" id="{8D178F79-F2CC-D81C-5C6C-BF68046187EE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794;p44">
            <a:extLst>
              <a:ext uri="{FF2B5EF4-FFF2-40B4-BE49-F238E27FC236}">
                <a16:creationId xmlns:a16="http://schemas.microsoft.com/office/drawing/2014/main" id="{D4704949-22B5-1BA8-2F64-8526E4F23DCD}"/>
              </a:ext>
            </a:extLst>
          </p:cNvPr>
          <p:cNvGrpSpPr/>
          <p:nvPr/>
        </p:nvGrpSpPr>
        <p:grpSpPr>
          <a:xfrm>
            <a:off x="6230996" y="3291656"/>
            <a:ext cx="337280" cy="364038"/>
            <a:chOff x="3151482" y="4027752"/>
            <a:chExt cx="439873" cy="500353"/>
          </a:xfrm>
        </p:grpSpPr>
        <p:sp>
          <p:nvSpPr>
            <p:cNvPr id="63" name="Google Shape;795;p44">
              <a:extLst>
                <a:ext uri="{FF2B5EF4-FFF2-40B4-BE49-F238E27FC236}">
                  <a16:creationId xmlns:a16="http://schemas.microsoft.com/office/drawing/2014/main" id="{9FB57605-D9FE-5B7D-C804-4E6E3AE63DC8}"/>
                </a:ext>
              </a:extLst>
            </p:cNvPr>
            <p:cNvSpPr/>
            <p:nvPr/>
          </p:nvSpPr>
          <p:spPr>
            <a:xfrm>
              <a:off x="3298070" y="4057037"/>
              <a:ext cx="146697" cy="117221"/>
            </a:xfrm>
            <a:custGeom>
              <a:avLst/>
              <a:gdLst/>
              <a:ahLst/>
              <a:cxnLst/>
              <a:rect l="l" t="t" r="r" b="b"/>
              <a:pathLst>
                <a:path w="5375" h="4295" extrusionOk="0">
                  <a:moveTo>
                    <a:pt x="1" y="0"/>
                  </a:moveTo>
                  <a:lnTo>
                    <a:pt x="1" y="4295"/>
                  </a:lnTo>
                  <a:lnTo>
                    <a:pt x="5375" y="4295"/>
                  </a:lnTo>
                  <a:lnTo>
                    <a:pt x="5375" y="0"/>
                  </a:lnTo>
                  <a:lnTo>
                    <a:pt x="4299" y="0"/>
                  </a:lnTo>
                  <a:lnTo>
                    <a:pt x="4299" y="3222"/>
                  </a:lnTo>
                  <a:lnTo>
                    <a:pt x="1073" y="322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796;p44">
              <a:extLst>
                <a:ext uri="{FF2B5EF4-FFF2-40B4-BE49-F238E27FC236}">
                  <a16:creationId xmlns:a16="http://schemas.microsoft.com/office/drawing/2014/main" id="{AFC58047-0497-A0A9-0849-669467FC7A61}"/>
                </a:ext>
              </a:extLst>
            </p:cNvPr>
            <p:cNvSpPr/>
            <p:nvPr/>
          </p:nvSpPr>
          <p:spPr>
            <a:xfrm>
              <a:off x="3356722" y="4027752"/>
              <a:ext cx="29394" cy="88046"/>
            </a:xfrm>
            <a:custGeom>
              <a:avLst/>
              <a:gdLst/>
              <a:ahLst/>
              <a:cxnLst/>
              <a:rect l="l" t="t" r="r" b="b"/>
              <a:pathLst>
                <a:path w="1077" h="3226" extrusionOk="0">
                  <a:moveTo>
                    <a:pt x="1" y="1"/>
                  </a:moveTo>
                  <a:lnTo>
                    <a:pt x="1" y="3226"/>
                  </a:lnTo>
                  <a:lnTo>
                    <a:pt x="1077" y="3226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797;p44">
              <a:extLst>
                <a:ext uri="{FF2B5EF4-FFF2-40B4-BE49-F238E27FC236}">
                  <a16:creationId xmlns:a16="http://schemas.microsoft.com/office/drawing/2014/main" id="{7C52950A-89A9-225A-9F37-D881D0356878}"/>
                </a:ext>
              </a:extLst>
            </p:cNvPr>
            <p:cNvSpPr/>
            <p:nvPr/>
          </p:nvSpPr>
          <p:spPr>
            <a:xfrm>
              <a:off x="3210052" y="4348739"/>
              <a:ext cx="58679" cy="144486"/>
            </a:xfrm>
            <a:custGeom>
              <a:avLst/>
              <a:gdLst/>
              <a:ahLst/>
              <a:cxnLst/>
              <a:rect l="l" t="t" r="r" b="b"/>
              <a:pathLst>
                <a:path w="2150" h="5294" extrusionOk="0">
                  <a:moveTo>
                    <a:pt x="0" y="1"/>
                  </a:moveTo>
                  <a:lnTo>
                    <a:pt x="0" y="4218"/>
                  </a:lnTo>
                  <a:lnTo>
                    <a:pt x="2149" y="5294"/>
                  </a:lnTo>
                  <a:lnTo>
                    <a:pt x="2149" y="9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798;p44">
              <a:extLst>
                <a:ext uri="{FF2B5EF4-FFF2-40B4-BE49-F238E27FC236}">
                  <a16:creationId xmlns:a16="http://schemas.microsoft.com/office/drawing/2014/main" id="{147E229D-94FA-C7E8-03D8-9C00B4A3FC72}"/>
                </a:ext>
              </a:extLst>
            </p:cNvPr>
            <p:cNvSpPr/>
            <p:nvPr/>
          </p:nvSpPr>
          <p:spPr>
            <a:xfrm>
              <a:off x="3473943" y="4340279"/>
              <a:ext cx="58679" cy="152947"/>
            </a:xfrm>
            <a:custGeom>
              <a:avLst/>
              <a:gdLst/>
              <a:ahLst/>
              <a:cxnLst/>
              <a:rect l="l" t="t" r="r" b="b"/>
              <a:pathLst>
                <a:path w="2150" h="5604" extrusionOk="0">
                  <a:moveTo>
                    <a:pt x="2149" y="0"/>
                  </a:moveTo>
                  <a:lnTo>
                    <a:pt x="0" y="1154"/>
                  </a:lnTo>
                  <a:lnTo>
                    <a:pt x="0" y="5604"/>
                  </a:lnTo>
                  <a:lnTo>
                    <a:pt x="2149" y="4528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799;p44">
              <a:extLst>
                <a:ext uri="{FF2B5EF4-FFF2-40B4-BE49-F238E27FC236}">
                  <a16:creationId xmlns:a16="http://schemas.microsoft.com/office/drawing/2014/main" id="{0A90C410-AAEE-0FDD-8CB3-67418DD9F250}"/>
                </a:ext>
              </a:extLst>
            </p:cNvPr>
            <p:cNvSpPr/>
            <p:nvPr/>
          </p:nvSpPr>
          <p:spPr>
            <a:xfrm>
              <a:off x="3415373" y="4262249"/>
              <a:ext cx="29394" cy="29421"/>
            </a:xfrm>
            <a:custGeom>
              <a:avLst/>
              <a:gdLst/>
              <a:ahLst/>
              <a:cxnLst/>
              <a:rect l="l" t="t" r="r" b="b"/>
              <a:pathLst>
                <a:path w="1077" h="1078" extrusionOk="0">
                  <a:moveTo>
                    <a:pt x="537" y="1"/>
                  </a:moveTo>
                  <a:cubicBezTo>
                    <a:pt x="241" y="1"/>
                    <a:pt x="1" y="244"/>
                    <a:pt x="1" y="537"/>
                  </a:cubicBezTo>
                  <a:cubicBezTo>
                    <a:pt x="1" y="834"/>
                    <a:pt x="241" y="1077"/>
                    <a:pt x="537" y="1077"/>
                  </a:cubicBezTo>
                  <a:cubicBezTo>
                    <a:pt x="833" y="1077"/>
                    <a:pt x="1077" y="834"/>
                    <a:pt x="1077" y="537"/>
                  </a:cubicBezTo>
                  <a:cubicBezTo>
                    <a:pt x="1077" y="241"/>
                    <a:pt x="833" y="1"/>
                    <a:pt x="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00;p44">
              <a:extLst>
                <a:ext uri="{FF2B5EF4-FFF2-40B4-BE49-F238E27FC236}">
                  <a16:creationId xmlns:a16="http://schemas.microsoft.com/office/drawing/2014/main" id="{57FBFE2A-0F64-1D9F-89B0-BDC5DC315095}"/>
                </a:ext>
              </a:extLst>
            </p:cNvPr>
            <p:cNvSpPr/>
            <p:nvPr/>
          </p:nvSpPr>
          <p:spPr>
            <a:xfrm>
              <a:off x="3298070" y="4262249"/>
              <a:ext cx="29394" cy="29421"/>
            </a:xfrm>
            <a:custGeom>
              <a:avLst/>
              <a:gdLst/>
              <a:ahLst/>
              <a:cxnLst/>
              <a:rect l="l" t="t" r="r" b="b"/>
              <a:pathLst>
                <a:path w="1077" h="1078" extrusionOk="0">
                  <a:moveTo>
                    <a:pt x="541" y="1"/>
                  </a:moveTo>
                  <a:cubicBezTo>
                    <a:pt x="244" y="1"/>
                    <a:pt x="1" y="244"/>
                    <a:pt x="1" y="537"/>
                  </a:cubicBezTo>
                  <a:cubicBezTo>
                    <a:pt x="1" y="834"/>
                    <a:pt x="244" y="1077"/>
                    <a:pt x="541" y="1077"/>
                  </a:cubicBezTo>
                  <a:cubicBezTo>
                    <a:pt x="833" y="1077"/>
                    <a:pt x="1077" y="834"/>
                    <a:pt x="1077" y="537"/>
                  </a:cubicBezTo>
                  <a:cubicBezTo>
                    <a:pt x="1077" y="241"/>
                    <a:pt x="833" y="1"/>
                    <a:pt x="5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01;p44">
              <a:extLst>
                <a:ext uri="{FF2B5EF4-FFF2-40B4-BE49-F238E27FC236}">
                  <a16:creationId xmlns:a16="http://schemas.microsoft.com/office/drawing/2014/main" id="{9B404955-186C-A982-7DD6-98C31851D1CC}"/>
                </a:ext>
              </a:extLst>
            </p:cNvPr>
            <p:cNvSpPr/>
            <p:nvPr/>
          </p:nvSpPr>
          <p:spPr>
            <a:xfrm>
              <a:off x="3210052" y="4091890"/>
              <a:ext cx="322652" cy="436216"/>
            </a:xfrm>
            <a:custGeom>
              <a:avLst/>
              <a:gdLst/>
              <a:ahLst/>
              <a:cxnLst/>
              <a:rect l="l" t="t" r="r" b="b"/>
              <a:pathLst>
                <a:path w="11822" h="15983" extrusionOk="0">
                  <a:moveTo>
                    <a:pt x="3766" y="5170"/>
                  </a:moveTo>
                  <a:cubicBezTo>
                    <a:pt x="4651" y="5170"/>
                    <a:pt x="5375" y="5894"/>
                    <a:pt x="5375" y="6783"/>
                  </a:cubicBezTo>
                  <a:cubicBezTo>
                    <a:pt x="5375" y="7669"/>
                    <a:pt x="4651" y="8392"/>
                    <a:pt x="3766" y="8392"/>
                  </a:cubicBezTo>
                  <a:cubicBezTo>
                    <a:pt x="2876" y="8392"/>
                    <a:pt x="2153" y="7669"/>
                    <a:pt x="2153" y="6783"/>
                  </a:cubicBezTo>
                  <a:cubicBezTo>
                    <a:pt x="2153" y="5894"/>
                    <a:pt x="2876" y="5170"/>
                    <a:pt x="3766" y="5170"/>
                  </a:cubicBezTo>
                  <a:close/>
                  <a:moveTo>
                    <a:pt x="8060" y="5170"/>
                  </a:moveTo>
                  <a:cubicBezTo>
                    <a:pt x="8946" y="5170"/>
                    <a:pt x="9669" y="5894"/>
                    <a:pt x="9669" y="6783"/>
                  </a:cubicBezTo>
                  <a:cubicBezTo>
                    <a:pt x="9669" y="7669"/>
                    <a:pt x="8946" y="8392"/>
                    <a:pt x="8060" y="8392"/>
                  </a:cubicBezTo>
                  <a:cubicBezTo>
                    <a:pt x="7174" y="8392"/>
                    <a:pt x="6451" y="7669"/>
                    <a:pt x="6451" y="6783"/>
                  </a:cubicBezTo>
                  <a:cubicBezTo>
                    <a:pt x="6451" y="5894"/>
                    <a:pt x="7174" y="5170"/>
                    <a:pt x="8060" y="5170"/>
                  </a:cubicBezTo>
                  <a:close/>
                  <a:moveTo>
                    <a:pt x="5375" y="11077"/>
                  </a:moveTo>
                  <a:lnTo>
                    <a:pt x="5375" y="14373"/>
                  </a:lnTo>
                  <a:lnTo>
                    <a:pt x="4298" y="14373"/>
                  </a:lnTo>
                  <a:lnTo>
                    <a:pt x="4298" y="11077"/>
                  </a:lnTo>
                  <a:close/>
                  <a:moveTo>
                    <a:pt x="7524" y="11077"/>
                  </a:moveTo>
                  <a:lnTo>
                    <a:pt x="7524" y="14373"/>
                  </a:lnTo>
                  <a:lnTo>
                    <a:pt x="6444" y="14373"/>
                  </a:lnTo>
                  <a:lnTo>
                    <a:pt x="6444" y="11077"/>
                  </a:lnTo>
                  <a:close/>
                  <a:moveTo>
                    <a:pt x="2149" y="1"/>
                  </a:moveTo>
                  <a:lnTo>
                    <a:pt x="0" y="1077"/>
                  </a:lnTo>
                  <a:lnTo>
                    <a:pt x="0" y="8226"/>
                  </a:lnTo>
                  <a:lnTo>
                    <a:pt x="3226" y="9726"/>
                  </a:lnTo>
                  <a:lnTo>
                    <a:pt x="3226" y="15982"/>
                  </a:lnTo>
                  <a:lnTo>
                    <a:pt x="8600" y="15982"/>
                  </a:lnTo>
                  <a:lnTo>
                    <a:pt x="8600" y="9616"/>
                  </a:lnTo>
                  <a:lnTo>
                    <a:pt x="11822" y="7884"/>
                  </a:lnTo>
                  <a:lnTo>
                    <a:pt x="11822" y="1077"/>
                  </a:lnTo>
                  <a:lnTo>
                    <a:pt x="11818" y="1077"/>
                  </a:lnTo>
                  <a:lnTo>
                    <a:pt x="9669" y="1"/>
                  </a:lnTo>
                  <a:lnTo>
                    <a:pt x="9669" y="4094"/>
                  </a:lnTo>
                  <a:lnTo>
                    <a:pt x="2149" y="409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02;p44">
              <a:extLst>
                <a:ext uri="{FF2B5EF4-FFF2-40B4-BE49-F238E27FC236}">
                  <a16:creationId xmlns:a16="http://schemas.microsoft.com/office/drawing/2014/main" id="{52752779-DB89-AE76-A313-CC5C3E0F381F}"/>
                </a:ext>
              </a:extLst>
            </p:cNvPr>
            <p:cNvSpPr/>
            <p:nvPr/>
          </p:nvSpPr>
          <p:spPr>
            <a:xfrm>
              <a:off x="3561961" y="4223740"/>
              <a:ext cx="29394" cy="106250"/>
            </a:xfrm>
            <a:custGeom>
              <a:avLst/>
              <a:gdLst/>
              <a:ahLst/>
              <a:cxnLst/>
              <a:rect l="l" t="t" r="r" b="b"/>
              <a:pathLst>
                <a:path w="1077" h="3893" extrusionOk="0">
                  <a:moveTo>
                    <a:pt x="0" y="0"/>
                  </a:moveTo>
                  <a:lnTo>
                    <a:pt x="0" y="3893"/>
                  </a:lnTo>
                  <a:lnTo>
                    <a:pt x="1077" y="3353"/>
                  </a:lnTo>
                  <a:lnTo>
                    <a:pt x="1077" y="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03;p44">
              <a:extLst>
                <a:ext uri="{FF2B5EF4-FFF2-40B4-BE49-F238E27FC236}">
                  <a16:creationId xmlns:a16="http://schemas.microsoft.com/office/drawing/2014/main" id="{1ACFF008-4785-7907-E639-97AF73B5DBE8}"/>
                </a:ext>
              </a:extLst>
            </p:cNvPr>
            <p:cNvSpPr/>
            <p:nvPr/>
          </p:nvSpPr>
          <p:spPr>
            <a:xfrm>
              <a:off x="3151482" y="4224040"/>
              <a:ext cx="29421" cy="106059"/>
            </a:xfrm>
            <a:custGeom>
              <a:avLst/>
              <a:gdLst/>
              <a:ahLst/>
              <a:cxnLst/>
              <a:rect l="l" t="t" r="r" b="b"/>
              <a:pathLst>
                <a:path w="1078" h="3886" extrusionOk="0">
                  <a:moveTo>
                    <a:pt x="1077" y="0"/>
                  </a:moveTo>
                  <a:lnTo>
                    <a:pt x="1" y="536"/>
                  </a:lnTo>
                  <a:lnTo>
                    <a:pt x="1" y="3345"/>
                  </a:lnTo>
                  <a:lnTo>
                    <a:pt x="1077" y="3885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941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5B55F835-F50D-0AD4-5497-ED703C63E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E1E1011E-D0C2-1B3B-B9F0-0A2282DE34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78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Modelo</a:t>
            </a:r>
            <a:r>
              <a:rPr lang="en"/>
              <a:t> S – </a:t>
            </a:r>
            <a:r>
              <a:rPr lang="en" err="1"/>
              <a:t>Conclusões</a:t>
            </a:r>
            <a:r>
              <a:rPr lang="en"/>
              <a:t> 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6FE3FB-7CF7-BF65-8B22-7205C8EB6524}"/>
              </a:ext>
            </a:extLst>
          </p:cNvPr>
          <p:cNvSpPr txBox="1"/>
          <p:nvPr/>
        </p:nvSpPr>
        <p:spPr>
          <a:xfrm>
            <a:off x="602875" y="1384775"/>
            <a:ext cx="780028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200">
                <a:solidFill>
                  <a:schemeClr val="tx1"/>
                </a:solidFill>
                <a:latin typeface="Calibri"/>
              </a:rPr>
              <a:t>De forma a tentar melhorar a </a:t>
            </a:r>
            <a:r>
              <a:rPr lang="pt-PT" sz="1200" err="1">
                <a:solidFill>
                  <a:schemeClr val="tx1"/>
                </a:solidFill>
                <a:latin typeface="Calibri"/>
              </a:rPr>
              <a:t>accuracy</a:t>
            </a:r>
            <a:r>
              <a:rPr lang="pt-PT" sz="1200">
                <a:solidFill>
                  <a:schemeClr val="tx1"/>
                </a:solidFill>
                <a:latin typeface="Calibri"/>
              </a:rPr>
              <a:t>, u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tilizámos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as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melhores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funções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obtidas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e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experimentámos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alterações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Calibri"/>
                <a:cs typeface="Sora"/>
              </a:rPr>
              <a:t>como</a:t>
            </a:r>
            <a:r>
              <a:rPr lang="en" sz="1200">
                <a:solidFill>
                  <a:schemeClr val="tx1"/>
                </a:solidFill>
                <a:latin typeface="Calibri"/>
                <a:cs typeface="Sora"/>
              </a:rPr>
              <a:t>:</a:t>
            </a:r>
            <a:endParaRPr lang="pt-PT" sz="1200" b="1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1" name="Google Shape;977;p53">
            <a:extLst>
              <a:ext uri="{FF2B5EF4-FFF2-40B4-BE49-F238E27FC236}">
                <a16:creationId xmlns:a16="http://schemas.microsoft.com/office/drawing/2014/main" id="{C0BECF0D-F82C-0515-8BBC-02C8735E8B3D}"/>
              </a:ext>
            </a:extLst>
          </p:cNvPr>
          <p:cNvSpPr txBox="1"/>
          <p:nvPr/>
        </p:nvSpPr>
        <p:spPr>
          <a:xfrm>
            <a:off x="601246" y="1946789"/>
            <a:ext cx="2316534" cy="11177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Aumentar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a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resolução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das</a:t>
            </a:r>
          </a:p>
          <a:p>
            <a:pPr algn="ctr">
              <a:lnSpc>
                <a:spcPct val="114999"/>
              </a:lnSpc>
            </a:pP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imagens</a:t>
            </a:r>
          </a:p>
        </p:txBody>
      </p:sp>
      <p:sp>
        <p:nvSpPr>
          <p:cNvPr id="15" name="Google Shape;979;p53">
            <a:extLst>
              <a:ext uri="{FF2B5EF4-FFF2-40B4-BE49-F238E27FC236}">
                <a16:creationId xmlns:a16="http://schemas.microsoft.com/office/drawing/2014/main" id="{DE924A38-1EB0-26BD-C407-13DEB643551D}"/>
              </a:ext>
            </a:extLst>
          </p:cNvPr>
          <p:cNvSpPr txBox="1"/>
          <p:nvPr/>
        </p:nvSpPr>
        <p:spPr>
          <a:xfrm>
            <a:off x="3261580" y="1946789"/>
            <a:ext cx="2331378" cy="11177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 sz="1200" b="1">
                <a:solidFill>
                  <a:schemeClr val="accent5"/>
                </a:solidFill>
                <a:latin typeface="Sora"/>
                <a:cs typeface="Sora"/>
                <a:sym typeface="Sora"/>
              </a:rPr>
              <a:t>Testar com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  <a:sym typeface="Sora"/>
              </a:rPr>
              <a:t>diferentes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  <a:sym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  <a:sym typeface="Sora"/>
              </a:rPr>
              <a:t>épocas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  <a:sym typeface="Sora"/>
              </a:rPr>
              <a:t> e batch sizes</a:t>
            </a:r>
            <a:endParaRPr lang="en" sz="1200" b="1">
              <a:solidFill>
                <a:schemeClr val="accent5"/>
              </a:solidFill>
              <a:latin typeface="Sora"/>
              <a:cs typeface="Sora"/>
            </a:endParaRPr>
          </a:p>
        </p:txBody>
      </p:sp>
      <p:sp>
        <p:nvSpPr>
          <p:cNvPr id="19" name="Google Shape;981;p53">
            <a:extLst>
              <a:ext uri="{FF2B5EF4-FFF2-40B4-BE49-F238E27FC236}">
                <a16:creationId xmlns:a16="http://schemas.microsoft.com/office/drawing/2014/main" id="{576AA4F0-4B86-E7D6-057F-E8AED4822EB0}"/>
              </a:ext>
            </a:extLst>
          </p:cNvPr>
          <p:cNvSpPr txBox="1"/>
          <p:nvPr/>
        </p:nvSpPr>
        <p:spPr>
          <a:xfrm>
            <a:off x="5944181" y="1946789"/>
            <a:ext cx="2338800" cy="11177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Aplicação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de Batch Normalization</a:t>
            </a:r>
          </a:p>
          <a:p>
            <a:pPr algn="ctr">
              <a:lnSpc>
                <a:spcPct val="114999"/>
              </a:lnSpc>
            </a:pP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(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testado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em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diferentes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camadas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ocultas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</a:t>
            </a:r>
            <a:r>
              <a:rPr lang="en" sz="1200" b="1" err="1">
                <a:solidFill>
                  <a:schemeClr val="accent5"/>
                </a:solidFill>
                <a:latin typeface="Sora"/>
                <a:cs typeface="Sora"/>
              </a:rPr>
              <a:t>na</a:t>
            </a:r>
            <a:r>
              <a:rPr lang="en" sz="1200" b="1">
                <a:solidFill>
                  <a:schemeClr val="accent5"/>
                </a:solidFill>
                <a:latin typeface="Sora"/>
                <a:cs typeface="Sora"/>
              </a:rPr>
              <a:t> rede) </a:t>
            </a:r>
          </a:p>
        </p:txBody>
      </p:sp>
      <p:cxnSp>
        <p:nvCxnSpPr>
          <p:cNvPr id="21" name="Google Shape;988;p53">
            <a:extLst>
              <a:ext uri="{FF2B5EF4-FFF2-40B4-BE49-F238E27FC236}">
                <a16:creationId xmlns:a16="http://schemas.microsoft.com/office/drawing/2014/main" id="{5A9315D9-1BC2-3F42-3B8F-212406A4185B}"/>
              </a:ext>
            </a:extLst>
          </p:cNvPr>
          <p:cNvCxnSpPr/>
          <p:nvPr/>
        </p:nvCxnSpPr>
        <p:spPr>
          <a:xfrm>
            <a:off x="2917780" y="2175389"/>
            <a:ext cx="3438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989;p53">
            <a:extLst>
              <a:ext uri="{FF2B5EF4-FFF2-40B4-BE49-F238E27FC236}">
                <a16:creationId xmlns:a16="http://schemas.microsoft.com/office/drawing/2014/main" id="{19EEAFD6-DC6C-7974-7E0F-1005030073C6}"/>
              </a:ext>
            </a:extLst>
          </p:cNvPr>
          <p:cNvCxnSpPr/>
          <p:nvPr/>
        </p:nvCxnSpPr>
        <p:spPr>
          <a:xfrm>
            <a:off x="5600381" y="2175389"/>
            <a:ext cx="3438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34F5BC0-D788-0F13-DCB9-35E944331224}"/>
              </a:ext>
            </a:extLst>
          </p:cNvPr>
          <p:cNvSpPr txBox="1"/>
          <p:nvPr/>
        </p:nvSpPr>
        <p:spPr>
          <a:xfrm>
            <a:off x="602875" y="3302145"/>
            <a:ext cx="72673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200">
                <a:solidFill>
                  <a:schemeClr val="tx1"/>
                </a:solidFill>
                <a:latin typeface="Calibri"/>
              </a:rPr>
              <a:t>O modelo atingiu 70</a:t>
            </a:r>
            <a:r>
              <a:rPr lang="pt-PT" sz="1200" b="1">
                <a:solidFill>
                  <a:schemeClr val="tx1"/>
                </a:solidFill>
                <a:latin typeface="Calibri"/>
              </a:rPr>
              <a:t>% </a:t>
            </a:r>
            <a:r>
              <a:rPr lang="pt-PT" sz="1200">
                <a:solidFill>
                  <a:schemeClr val="tx1"/>
                </a:solidFill>
                <a:latin typeface="Calibri"/>
              </a:rPr>
              <a:t>de f1-score com os parâmetros obtidos pelo </a:t>
            </a:r>
            <a:r>
              <a:rPr lang="pt-PT" sz="1200" err="1">
                <a:solidFill>
                  <a:schemeClr val="tx1"/>
                </a:solidFill>
                <a:latin typeface="Calibri"/>
              </a:rPr>
              <a:t>Optuna</a:t>
            </a:r>
            <a:r>
              <a:rPr lang="pt-PT" sz="1200">
                <a:solidFill>
                  <a:schemeClr val="tx1"/>
                </a:solidFill>
                <a:latin typeface="Calibri"/>
              </a:rPr>
              <a:t> e o uso de </a:t>
            </a:r>
            <a:r>
              <a:rPr lang="pt-PT" sz="1200" err="1">
                <a:solidFill>
                  <a:schemeClr val="tx1"/>
                </a:solidFill>
                <a:latin typeface="Calibri"/>
              </a:rPr>
              <a:t>EarlyStopping</a:t>
            </a:r>
          </a:p>
          <a:p>
            <a:endParaRPr lang="pt-PT" sz="1200">
              <a:solidFill>
                <a:schemeClr val="tx1"/>
              </a:solidFill>
              <a:latin typeface="Calibri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70AF2EC-67DF-85A5-44C0-D1B93C68B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890738"/>
              </p:ext>
            </p:extLst>
          </p:nvPr>
        </p:nvGraphicFramePr>
        <p:xfrm>
          <a:off x="578303" y="3762375"/>
          <a:ext cx="7292285" cy="396240"/>
        </p:xfrm>
        <a:graphic>
          <a:graphicData uri="http://schemas.openxmlformats.org/drawingml/2006/table">
            <a:tbl>
              <a:tblPr firstRow="1" bandRow="1">
                <a:tableStyleId>{00B34862-EF14-404A-A8EA-9656FD72CD03}</a:tableStyleId>
              </a:tblPr>
              <a:tblGrid>
                <a:gridCol w="1484415">
                  <a:extLst>
                    <a:ext uri="{9D8B030D-6E8A-4147-A177-3AD203B41FA5}">
                      <a16:colId xmlns:a16="http://schemas.microsoft.com/office/drawing/2014/main" val="4016054745"/>
                    </a:ext>
                  </a:extLst>
                </a:gridCol>
                <a:gridCol w="1405093">
                  <a:extLst>
                    <a:ext uri="{9D8B030D-6E8A-4147-A177-3AD203B41FA5}">
                      <a16:colId xmlns:a16="http://schemas.microsoft.com/office/drawing/2014/main" val="1798217730"/>
                    </a:ext>
                  </a:extLst>
                </a:gridCol>
                <a:gridCol w="1784645">
                  <a:extLst>
                    <a:ext uri="{9D8B030D-6E8A-4147-A177-3AD203B41FA5}">
                      <a16:colId xmlns:a16="http://schemas.microsoft.com/office/drawing/2014/main" val="4186133272"/>
                    </a:ext>
                  </a:extLst>
                </a:gridCol>
                <a:gridCol w="1267024">
                  <a:extLst>
                    <a:ext uri="{9D8B030D-6E8A-4147-A177-3AD203B41FA5}">
                      <a16:colId xmlns:a16="http://schemas.microsoft.com/office/drawing/2014/main" val="895632222"/>
                    </a:ext>
                  </a:extLst>
                </a:gridCol>
                <a:gridCol w="1351108">
                  <a:extLst>
                    <a:ext uri="{9D8B030D-6E8A-4147-A177-3AD203B41FA5}">
                      <a16:colId xmlns:a16="http://schemas.microsoft.com/office/drawing/2014/main" val="2217912841"/>
                    </a:ext>
                  </a:extLst>
                </a:gridCol>
              </a:tblGrid>
              <a:tr h="252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000" b="0" i="0" u="none" strike="noStrike" noProof="0">
                          <a:latin typeface="Arial"/>
                        </a:rPr>
                        <a:t>Com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000" b="0" i="0" u="none" strike="noStrike" noProof="0">
                          <a:latin typeface="Arial"/>
                        </a:rPr>
                        <a:t>Early Stopping</a:t>
                      </a:r>
                      <a:endParaRPr lang="pt-PT" sz="1000" b="0" i="0" u="none" strike="noStrike" noProof="0" err="1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/>
                        <a:t>S/Batch Normalization</a:t>
                      </a:r>
                      <a:endParaRPr lang="pt-PT" sz="10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Batch_size: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F1-Score:</a:t>
                      </a:r>
                      <a:r>
                        <a:rPr lang="pt-PT" sz="10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 70%</a:t>
                      </a:r>
                      <a:endParaRPr lang="pt-PT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7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458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AE0B680B-8F84-7431-44F0-14E7E9BC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142C4F1A-2DE1-FD54-68DD-008677206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78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Modelo</a:t>
            </a:r>
            <a:r>
              <a:rPr lang="en"/>
              <a:t> S – </a:t>
            </a:r>
            <a:r>
              <a:rPr lang="en" err="1"/>
              <a:t>Conclusões</a:t>
            </a:r>
            <a:r>
              <a:rPr lang="en"/>
              <a:t> </a:t>
            </a:r>
            <a:endParaRPr/>
          </a:p>
        </p:txBody>
      </p:sp>
      <p:pic>
        <p:nvPicPr>
          <p:cNvPr id="2" name="Imagem 1" descr="Uma imagem com texto, captura de ecrã, Gráfico, file&#10;&#10;Os conteúdos gerados por IA poderão estar incorretos.">
            <a:extLst>
              <a:ext uri="{FF2B5EF4-FFF2-40B4-BE49-F238E27FC236}">
                <a16:creationId xmlns:a16="http://schemas.microsoft.com/office/drawing/2014/main" id="{40158B32-61F4-3D6A-A115-76E2D208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3" y="1025668"/>
            <a:ext cx="2578677" cy="1975139"/>
          </a:xfrm>
          <a:prstGeom prst="rect">
            <a:avLst/>
          </a:prstGeom>
        </p:spPr>
      </p:pic>
      <p:pic>
        <p:nvPicPr>
          <p:cNvPr id="3" name="Imagem 2" descr="Uma imagem com texto, captura de ecrã, file, Gráfico&#10;&#10;Os conteúdos gerados por IA poderão estar incorretos.">
            <a:extLst>
              <a:ext uri="{FF2B5EF4-FFF2-40B4-BE49-F238E27FC236}">
                <a16:creationId xmlns:a16="http://schemas.microsoft.com/office/drawing/2014/main" id="{DD90C090-20C9-FBE6-D2AB-6B83C43EF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97" y="2998890"/>
            <a:ext cx="2565689" cy="2053937"/>
          </a:xfrm>
          <a:prstGeom prst="rect">
            <a:avLst/>
          </a:prstGeom>
        </p:spPr>
      </p:pic>
      <p:pic>
        <p:nvPicPr>
          <p:cNvPr id="4" name="Imagem 3" descr="Uma imagem com texto, captura de ecrã, diagrama, número&#10;&#10;Os conteúdos gerados por IA poderão estar incorretos.">
            <a:extLst>
              <a:ext uri="{FF2B5EF4-FFF2-40B4-BE49-F238E27FC236}">
                <a16:creationId xmlns:a16="http://schemas.microsoft.com/office/drawing/2014/main" id="{119BE2C2-7359-713A-5251-9EA2D364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65" y="1023257"/>
            <a:ext cx="3612573" cy="35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0" name="Google Shape;450;p35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err="1"/>
              <a:t>Modelo</a:t>
            </a:r>
            <a:r>
              <a:rPr lang="en-GB" i="1"/>
              <a:t> Transfer learning</a:t>
            </a:r>
            <a:endParaRPr sz="1600" i="1">
              <a:solidFill>
                <a:srgbClr val="666666"/>
              </a:solidFill>
            </a:endParaRPr>
          </a:p>
        </p:txBody>
      </p:sp>
      <p:sp>
        <p:nvSpPr>
          <p:cNvPr id="451" name="Google Shape;451;p35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-GB" err="1"/>
              <a:t>Balanceamento</a:t>
            </a:r>
            <a:r>
              <a:rPr lang="en-GB"/>
              <a:t> das classes</a:t>
            </a:r>
            <a:endParaRPr lang="pt-PT"/>
          </a:p>
        </p:txBody>
      </p:sp>
      <p:sp>
        <p:nvSpPr>
          <p:cNvPr id="452" name="Google Shape;452;p35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err="1"/>
              <a:t>Modelo</a:t>
            </a:r>
            <a:r>
              <a:rPr lang="en-GB"/>
              <a:t> </a:t>
            </a:r>
            <a:r>
              <a:rPr lang="en-GB" err="1"/>
              <a:t>criado</a:t>
            </a:r>
            <a:r>
              <a:rPr lang="en-GB"/>
              <a:t> de </a:t>
            </a:r>
            <a:r>
              <a:rPr lang="en-GB" err="1"/>
              <a:t>raiz</a:t>
            </a:r>
            <a:r>
              <a:rPr lang="en-GB"/>
              <a:t> (</a:t>
            </a:r>
            <a:r>
              <a:rPr lang="en-GB" i="1"/>
              <a:t>scratch</a:t>
            </a:r>
            <a:r>
              <a:rPr lang="en-GB"/>
              <a:t>)</a:t>
            </a:r>
          </a:p>
        </p:txBody>
      </p:sp>
      <p:sp>
        <p:nvSpPr>
          <p:cNvPr id="453" name="Google Shape;453;p35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vs Modelo T e conclusões </a:t>
            </a:r>
            <a:r>
              <a:rPr lang="en-GB" err="1"/>
              <a:t>finais</a:t>
            </a:r>
            <a:endParaRPr lang="en-GB"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Preparação do Dataset</a:t>
            </a:r>
            <a:endParaRPr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</a:t>
            </a:r>
            <a:endParaRPr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T</a:t>
            </a:r>
            <a:endParaRPr/>
          </a:p>
        </p:txBody>
      </p:sp>
      <p:sp>
        <p:nvSpPr>
          <p:cNvPr id="461" name="Google Shape;461;p35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err="1"/>
              <a:t>Resultados</a:t>
            </a:r>
            <a:r>
              <a:rPr lang="en-GB"/>
              <a:t> e Conclusões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66797C79-2FB0-73F9-FA86-046BA3D1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737DC718-AB99-3291-6FE5-73C790AD3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51" y="2303250"/>
            <a:ext cx="452574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Modelo T</a:t>
            </a:r>
            <a:endParaRPr sz="3600"/>
          </a:p>
        </p:txBody>
      </p:sp>
      <p:sp>
        <p:nvSpPr>
          <p:cNvPr id="467" name="Google Shape;467;p36">
            <a:extLst>
              <a:ext uri="{FF2B5EF4-FFF2-40B4-BE49-F238E27FC236}">
                <a16:creationId xmlns:a16="http://schemas.microsoft.com/office/drawing/2014/main" id="{B08CD20A-38AA-3F0C-E62D-B453239A62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531147E2-0E98-B71D-0F32-0D8590A7A7A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03603" y="710169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490A9F4D-514B-DA54-F12B-3F6AABD08A8C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4C864325-1D22-2896-D3C3-2963C01DAA9A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E2C11EBC-E566-FADD-4A6A-00DB8C31A643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69FBB7AA-AA47-C0C3-DB7B-C1EEBCF9EFFD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18DB61BB-7ABB-2B72-61CE-9FCD0E871FB2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8C41B369-36F9-D4FA-ADC9-407E1BB1C681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39BE0173-5185-EB55-6E88-A09148AB622D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F6E70ADC-3ACB-7E1A-781D-3E7C762AD7EF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1703CDDC-CE35-D78D-0481-467C32DB78E3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15F77660-4B51-0398-A8E5-07A0C016E3DC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74FCC8FB-FC6B-F034-4DE2-3B309209AB24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5A64249F-6BF7-21D4-1D77-609C8C1C4BAB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CA1B77B1-3C7A-3930-B74F-ED5900DB024A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0906E592-D24C-0DC6-5000-C3BC11C92DB9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B42B7E5A-457B-1BFA-1A96-92AFE6ECF30A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D8B4BC0F-AEFF-E407-5CED-ABDE42E14B87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E93DD5D4-0445-F168-0283-DEBC6D592B5D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0CD483BF-872C-37DF-D6AE-D0F67F46A076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9FC579B1-72BD-72FE-B13D-F2980D745A3C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60653BF9-789D-B3CD-9408-1198E689B46C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6B8212C4-E7C5-4FFE-6E39-3E67A3A8E50B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83E671CA-5ABC-4200-6741-BAF7F0B4881D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F9754D29-C005-C0D2-D2BB-02043137C642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8A15ADAD-92B5-2DB4-652C-F96AFF3B4894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EE15CE20-DB11-C77B-BCDD-015276DF9FCF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FF4A1575-FCAA-2814-850F-7CA9BA6B0796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6E27D815-8788-E140-3663-30DDF0B6F399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069E50AF-B40E-C323-CDAE-01D739A66E74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EAE6D6D0-BE7A-1227-456E-63EC97CCE9ED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28E3034E-3AC2-9BE8-0C04-6D94FA8A3AFF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AF8ABB56-5462-56E6-C08C-D1570AE7D524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C3A5CD08-CDF8-883B-F71C-E9381261810B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7AC85C49-4FFF-2059-AA72-810A8C18E656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2D31D866-E247-4BD9-9855-05DD17A2F607}"/>
              </a:ext>
            </a:extLst>
          </p:cNvPr>
          <p:cNvCxnSpPr>
            <a:cxnSpLocks/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1F05658A-7708-2F2B-DA92-414BE0C763F4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4078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1E24C38C-01F1-DA21-331A-5D6817CA1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36796938-11CE-1240-C4C9-E51915CE4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T – 1ª Abordagem</a:t>
            </a:r>
            <a:endParaRPr/>
          </a:p>
        </p:txBody>
      </p:sp>
      <p:sp>
        <p:nvSpPr>
          <p:cNvPr id="2" name="Google Shape;607;p40">
            <a:extLst>
              <a:ext uri="{FF2B5EF4-FFF2-40B4-BE49-F238E27FC236}">
                <a16:creationId xmlns:a16="http://schemas.microsoft.com/office/drawing/2014/main" id="{666A1FF3-B07F-AFFA-00EF-A1D093A8DDB9}"/>
              </a:ext>
            </a:extLst>
          </p:cNvPr>
          <p:cNvSpPr txBox="1">
            <a:spLocks/>
          </p:cNvSpPr>
          <p:nvPr/>
        </p:nvSpPr>
        <p:spPr>
          <a:xfrm>
            <a:off x="675550" y="1359545"/>
            <a:ext cx="64428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Utilizar funções que tiveram melhores resultados no Modelo S</a:t>
            </a:r>
          </a:p>
        </p:txBody>
      </p:sp>
      <p:pic>
        <p:nvPicPr>
          <p:cNvPr id="4" name="Picture 2" descr="Jupyter Publishing Guide: From Embedded to Book | Ezequiel Leonardo Castaño  Personal Website">
            <a:extLst>
              <a:ext uri="{FF2B5EF4-FFF2-40B4-BE49-F238E27FC236}">
                <a16:creationId xmlns:a16="http://schemas.microsoft.com/office/drawing/2014/main" id="{DBE6A727-0182-7786-9A42-E9C52D40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07" y="2115464"/>
            <a:ext cx="357687" cy="46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0293C0-24BD-962A-5A70-C33FD24DA000}"/>
              </a:ext>
            </a:extLst>
          </p:cNvPr>
          <p:cNvSpPr txBox="1"/>
          <p:nvPr/>
        </p:nvSpPr>
        <p:spPr>
          <a:xfrm>
            <a:off x="742266" y="2657369"/>
            <a:ext cx="140376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Modelo </a:t>
            </a:r>
            <a:r>
              <a:rPr lang="pt-PT" sz="1000" b="1">
                <a:solidFill>
                  <a:schemeClr val="bg2"/>
                </a:solidFill>
                <a:ea typeface="Lato"/>
                <a:cs typeface="Lato"/>
                <a:sym typeface="Lato"/>
              </a:rPr>
              <a:t>com</a:t>
            </a:r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 </a:t>
            </a:r>
            <a:endParaRPr lang="pt-PT" sz="1000">
              <a:solidFill>
                <a:schemeClr val="bg2"/>
              </a:solidFill>
              <a:ea typeface="Lato"/>
              <a:cs typeface="Lato"/>
            </a:endParaRPr>
          </a:p>
          <a:p>
            <a:pPr algn="ctr"/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Data Augmentation</a:t>
            </a:r>
            <a:endParaRPr lang="pt-PT" sz="1000">
              <a:solidFill>
                <a:schemeClr val="bg2"/>
              </a:solidFill>
              <a:ea typeface="Lato"/>
              <a:cs typeface="Lato"/>
            </a:endParaRPr>
          </a:p>
          <a:p>
            <a:endParaRPr lang="pt-PT" sz="1000"/>
          </a:p>
        </p:txBody>
      </p:sp>
      <p:graphicFrame>
        <p:nvGraphicFramePr>
          <p:cNvPr id="8" name="Google Shape;924;p50">
            <a:extLst>
              <a:ext uri="{FF2B5EF4-FFF2-40B4-BE49-F238E27FC236}">
                <a16:creationId xmlns:a16="http://schemas.microsoft.com/office/drawing/2014/main" id="{7B5ADD20-A41E-41EE-B213-3D25244A7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185174"/>
              </p:ext>
            </p:extLst>
          </p:nvPr>
        </p:nvGraphicFramePr>
        <p:xfrm>
          <a:off x="3604497" y="2619471"/>
          <a:ext cx="4610270" cy="768689"/>
        </p:xfrm>
        <a:graphic>
          <a:graphicData uri="http://schemas.openxmlformats.org/drawingml/2006/table">
            <a:tbl>
              <a:tblPr>
                <a:noFill/>
                <a:tableStyleId>{00B34862-EF14-404A-A8EA-9656FD72CD03}</a:tableStyleId>
              </a:tblPr>
              <a:tblGrid>
                <a:gridCol w="244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3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err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Função</a:t>
                      </a:r>
                      <a:r>
                        <a:rPr lang="en" sz="12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 de </a:t>
                      </a:r>
                      <a:r>
                        <a:rPr lang="en" sz="1200" b="1" err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Otimização</a:t>
                      </a:r>
                      <a:endParaRPr sz="1200" b="1" err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Adam</a:t>
                      </a:r>
                      <a:r>
                        <a:rPr lang="pt-PT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 e RMSprop</a:t>
                      </a:r>
                      <a:endParaRPr lang="pt-PT" sz="1200">
                        <a:solidFill>
                          <a:schemeClr val="dk1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4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err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Função</a:t>
                      </a:r>
                      <a:r>
                        <a:rPr lang="en" sz="12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 de Loss</a:t>
                      </a:r>
                      <a:endParaRPr sz="12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err="1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Categorical</a:t>
                      </a:r>
                      <a:r>
                        <a:rPr lang="pt-PT" sz="1200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 </a:t>
                      </a:r>
                      <a:r>
                        <a:rPr lang="pt-PT" sz="1200" err="1">
                          <a:solidFill>
                            <a:schemeClr val="dk1"/>
                          </a:solidFill>
                          <a:latin typeface="+mn-lt"/>
                          <a:ea typeface="Lato"/>
                          <a:cs typeface="Lato"/>
                        </a:rPr>
                        <a:t>Crossentropy</a:t>
                      </a:r>
                      <a:endParaRPr sz="1200" err="1">
                        <a:solidFill>
                          <a:schemeClr val="dk1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2" descr="Jupyter Publishing Guide: From Embedded to Book | Ezequiel Leonardo Castaño  Personal Website">
            <a:extLst>
              <a:ext uri="{FF2B5EF4-FFF2-40B4-BE49-F238E27FC236}">
                <a16:creationId xmlns:a16="http://schemas.microsoft.com/office/drawing/2014/main" id="{623ED2DE-E9AF-43AA-B45D-BB65C1B0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1" y="3340106"/>
            <a:ext cx="357687" cy="46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AA9C148-54C2-605E-B28E-43DCAF389D47}"/>
              </a:ext>
            </a:extLst>
          </p:cNvPr>
          <p:cNvSpPr txBox="1"/>
          <p:nvPr/>
        </p:nvSpPr>
        <p:spPr>
          <a:xfrm>
            <a:off x="757110" y="3882011"/>
            <a:ext cx="140376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Modelo</a:t>
            </a:r>
            <a:r>
              <a:rPr lang="pt-PT" sz="1000" b="1">
                <a:solidFill>
                  <a:schemeClr val="bg2"/>
                </a:solidFill>
                <a:ea typeface="Lato"/>
                <a:cs typeface="Lato"/>
                <a:sym typeface="Lato"/>
              </a:rPr>
              <a:t> sem</a:t>
            </a:r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 </a:t>
            </a:r>
            <a:endParaRPr lang="pt-PT" sz="1000">
              <a:solidFill>
                <a:schemeClr val="bg2"/>
              </a:solidFill>
              <a:ea typeface="Lato"/>
              <a:cs typeface="Lato"/>
            </a:endParaRPr>
          </a:p>
          <a:p>
            <a:pPr algn="ctr"/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Data Augmentation</a:t>
            </a:r>
            <a:endParaRPr lang="pt-PT" sz="1000">
              <a:solidFill>
                <a:schemeClr val="bg2"/>
              </a:solidFill>
              <a:ea typeface="Lato"/>
              <a:cs typeface="Lato"/>
            </a:endParaRPr>
          </a:p>
          <a:p>
            <a:endParaRPr lang="pt-PT" sz="1000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4653DF78-03C6-9441-DED7-FDB1A475077C}"/>
              </a:ext>
            </a:extLst>
          </p:cNvPr>
          <p:cNvCxnSpPr/>
          <p:nvPr/>
        </p:nvCxnSpPr>
        <p:spPr>
          <a:xfrm flipV="1">
            <a:off x="2211779" y="2783278"/>
            <a:ext cx="1269176" cy="3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90802C8-A9D0-2FC0-3A31-FF44E7FD7F00}"/>
              </a:ext>
            </a:extLst>
          </p:cNvPr>
          <p:cNvCxnSpPr>
            <a:cxnSpLocks/>
          </p:cNvCxnSpPr>
          <p:nvPr/>
        </p:nvCxnSpPr>
        <p:spPr>
          <a:xfrm flipV="1">
            <a:off x="2219199" y="2879766"/>
            <a:ext cx="1239488" cy="59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7E359C10-8816-5D45-3189-64A4E4ACDB33}"/>
              </a:ext>
            </a:extLst>
          </p:cNvPr>
          <p:cNvCxnSpPr>
            <a:cxnSpLocks/>
          </p:cNvCxnSpPr>
          <p:nvPr/>
        </p:nvCxnSpPr>
        <p:spPr>
          <a:xfrm>
            <a:off x="2219200" y="2812966"/>
            <a:ext cx="1254332" cy="33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A5A50230-F1CD-9C32-D93E-1C611F3176E3}"/>
              </a:ext>
            </a:extLst>
          </p:cNvPr>
          <p:cNvCxnSpPr>
            <a:cxnSpLocks/>
          </p:cNvCxnSpPr>
          <p:nvPr/>
        </p:nvCxnSpPr>
        <p:spPr>
          <a:xfrm flipV="1">
            <a:off x="2211777" y="3265714"/>
            <a:ext cx="1261754" cy="21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53F5789C-F08A-6657-B577-E49EAC23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C56F0E45-D4A2-CC95-3C05-91E33791A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Modelo</a:t>
            </a:r>
            <a:r>
              <a:rPr lang="en"/>
              <a:t> T – 1ª </a:t>
            </a:r>
            <a:r>
              <a:rPr lang="en" err="1"/>
              <a:t>Aborgadem</a:t>
            </a:r>
            <a:r>
              <a:rPr lang="en"/>
              <a:t>: </a:t>
            </a:r>
            <a:r>
              <a:rPr lang="en" err="1"/>
              <a:t>Resultados</a:t>
            </a:r>
            <a:endParaRPr lang="pt-PT" err="1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3A5F517-0A18-B34B-B707-FF165A53A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53244"/>
              </p:ext>
            </p:extLst>
          </p:nvPr>
        </p:nvGraphicFramePr>
        <p:xfrm>
          <a:off x="268888" y="1870686"/>
          <a:ext cx="8250684" cy="209468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09409">
                  <a:extLst>
                    <a:ext uri="{9D8B030D-6E8A-4147-A177-3AD203B41FA5}">
                      <a16:colId xmlns:a16="http://schemas.microsoft.com/office/drawing/2014/main" val="2116946055"/>
                    </a:ext>
                  </a:extLst>
                </a:gridCol>
                <a:gridCol w="923548">
                  <a:extLst>
                    <a:ext uri="{9D8B030D-6E8A-4147-A177-3AD203B41FA5}">
                      <a16:colId xmlns:a16="http://schemas.microsoft.com/office/drawing/2014/main" val="522142128"/>
                    </a:ext>
                  </a:extLst>
                </a:gridCol>
                <a:gridCol w="1026165">
                  <a:extLst>
                    <a:ext uri="{9D8B030D-6E8A-4147-A177-3AD203B41FA5}">
                      <a16:colId xmlns:a16="http://schemas.microsoft.com/office/drawing/2014/main" val="3641035210"/>
                    </a:ext>
                  </a:extLst>
                </a:gridCol>
                <a:gridCol w="764587">
                  <a:extLst>
                    <a:ext uri="{9D8B030D-6E8A-4147-A177-3AD203B41FA5}">
                      <a16:colId xmlns:a16="http://schemas.microsoft.com/office/drawing/2014/main" val="2335064649"/>
                    </a:ext>
                  </a:extLst>
                </a:gridCol>
                <a:gridCol w="807040">
                  <a:extLst>
                    <a:ext uri="{9D8B030D-6E8A-4147-A177-3AD203B41FA5}">
                      <a16:colId xmlns:a16="http://schemas.microsoft.com/office/drawing/2014/main" val="1210815671"/>
                    </a:ext>
                  </a:extLst>
                </a:gridCol>
                <a:gridCol w="961146">
                  <a:extLst>
                    <a:ext uri="{9D8B030D-6E8A-4147-A177-3AD203B41FA5}">
                      <a16:colId xmlns:a16="http://schemas.microsoft.com/office/drawing/2014/main" val="902222861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3293767384"/>
                    </a:ext>
                  </a:extLst>
                </a:gridCol>
                <a:gridCol w="776954">
                  <a:extLst>
                    <a:ext uri="{9D8B030D-6E8A-4147-A177-3AD203B41FA5}">
                      <a16:colId xmlns:a16="http://schemas.microsoft.com/office/drawing/2014/main" val="543470986"/>
                    </a:ext>
                  </a:extLst>
                </a:gridCol>
                <a:gridCol w="751688">
                  <a:extLst>
                    <a:ext uri="{9D8B030D-6E8A-4147-A177-3AD203B41FA5}">
                      <a16:colId xmlns:a16="http://schemas.microsoft.com/office/drawing/2014/main" val="2884635996"/>
                    </a:ext>
                  </a:extLst>
                </a:gridCol>
              </a:tblGrid>
              <a:tr h="4577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>
                          <a:solidFill>
                            <a:srgbClr val="0C343D"/>
                          </a:solidFill>
                          <a:effectLst/>
                        </a:rPr>
                        <a:t>Data Augmentation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Função de Otimização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Função de Loss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</a:rPr>
                        <a:t>Accuracy FE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</a:rPr>
                        <a:t>F1-Score FE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Função de Otimização</a:t>
                      </a:r>
                      <a:endParaRPr lang="pt-PT" sz="100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Função de Loss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Accuracy FT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F1-Score FT</a:t>
                      </a:r>
                    </a:p>
                    <a:p>
                      <a:pPr lvl="0" algn="ctr">
                        <a:buNone/>
                      </a:pPr>
                      <a:endParaRPr lang="pt-PT" sz="100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096110"/>
                  </a:ext>
                </a:extLst>
              </a:tr>
              <a:tr h="4069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Sem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  <a:endParaRPr lang="pt-BR" sz="1000" b="0" err="1"/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/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0.6926 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0.6887 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0.1563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0.0386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rgbClr val="FFC2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00560"/>
                  </a:ext>
                </a:extLst>
              </a:tr>
              <a:tr h="4007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Sem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  <a:endParaRPr lang="pt-BR" sz="1000" b="0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RMSprop</a:t>
                      </a:r>
                      <a:endParaRPr lang="pt-BR" sz="1000" u="none" strike="noStrike" noProof="0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0.6930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0.6988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RMSprop</a:t>
                      </a:r>
                      <a:endParaRPr lang="pt-PT" sz="100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0.2282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0.1398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7975859"/>
                  </a:ext>
                </a:extLst>
              </a:tr>
              <a:tr h="385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Com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  <a:endParaRPr lang="pt-BR" sz="1000" b="0" err="1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0.6070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0.6112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Adam</a:t>
                      </a:r>
                      <a:endParaRPr lang="pt-PT" sz="100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endParaRPr lang="pt-PT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0.7169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 dirty="0">
                          <a:solidFill>
                            <a:srgbClr val="0C343D"/>
                          </a:solidFill>
                          <a:effectLst/>
                        </a:rPr>
                        <a:t>0.7254 </a:t>
                      </a:r>
                      <a:endParaRPr lang="pt-PT" sz="1000" dirty="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73466"/>
                  </a:ext>
                </a:extLst>
              </a:tr>
              <a:tr h="4432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Com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  <a:endParaRPr lang="pt-BR" sz="1000" b="0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RMSprop</a:t>
                      </a:r>
                      <a:endParaRPr lang="pt-BR" sz="1000" u="none" strike="noStrike" noProof="0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0.6782</a:t>
                      </a:r>
                    </a:p>
                    <a:p>
                      <a:pPr lvl="0" algn="ctr">
                        <a:buNone/>
                      </a:pPr>
                      <a:endParaRPr lang="pt-PT" sz="100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0.6799</a:t>
                      </a:r>
                    </a:p>
                    <a:p>
                      <a:pPr lvl="0" algn="ctr">
                        <a:buNone/>
                      </a:pPr>
                      <a:endParaRPr lang="pt-PT" sz="100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RMSprop</a:t>
                      </a:r>
                      <a:endParaRPr lang="pt-PT" sz="100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0.6986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 dirty="0">
                          <a:solidFill>
                            <a:srgbClr val="0C343D"/>
                          </a:solidFill>
                          <a:effectLst/>
                        </a:rPr>
                        <a:t>0.6986</a:t>
                      </a:r>
                      <a:endParaRPr lang="pt-PT" sz="1000" dirty="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389649"/>
                  </a:ext>
                </a:extLst>
              </a:tr>
            </a:tbl>
          </a:graphicData>
        </a:graphic>
      </p:graphicFrame>
      <p:sp>
        <p:nvSpPr>
          <p:cNvPr id="7" name="Google Shape;607;p40">
            <a:extLst>
              <a:ext uri="{FF2B5EF4-FFF2-40B4-BE49-F238E27FC236}">
                <a16:creationId xmlns:a16="http://schemas.microsoft.com/office/drawing/2014/main" id="{D060671F-64FA-F129-B82A-755C73BCC949}"/>
              </a:ext>
            </a:extLst>
          </p:cNvPr>
          <p:cNvSpPr txBox="1">
            <a:spLocks/>
          </p:cNvSpPr>
          <p:nvPr/>
        </p:nvSpPr>
        <p:spPr>
          <a:xfrm>
            <a:off x="268888" y="4178385"/>
            <a:ext cx="5644381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pt-PT" sz="1100"/>
              <a:t>Testado com 15 épocas para FE e 30 épocas para FT</a:t>
            </a:r>
          </a:p>
          <a:p>
            <a:pPr marL="171450" indent="-171450">
              <a:buChar char="•"/>
            </a:pPr>
            <a:r>
              <a:rPr lang="pt-PT" sz="1100" err="1"/>
              <a:t>img_size</a:t>
            </a:r>
            <a:r>
              <a:rPr lang="pt-PT" sz="1100"/>
              <a:t> 150 e </a:t>
            </a:r>
            <a:r>
              <a:rPr lang="pt-PT" sz="1100" err="1"/>
              <a:t>batch</a:t>
            </a:r>
            <a:r>
              <a:rPr lang="pt-PT" sz="1100"/>
              <a:t> </a:t>
            </a:r>
            <a:r>
              <a:rPr lang="pt-PT" sz="1100" err="1"/>
              <a:t>size</a:t>
            </a:r>
            <a:r>
              <a:rPr lang="pt-PT" sz="1100"/>
              <a:t> 32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0645BE4B-E741-8CDF-4B10-25AB6D6A10A1}"/>
              </a:ext>
            </a:extLst>
          </p:cNvPr>
          <p:cNvCxnSpPr/>
          <p:nvPr/>
        </p:nvCxnSpPr>
        <p:spPr>
          <a:xfrm>
            <a:off x="0" y="3347357"/>
            <a:ext cx="268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6">
          <a:extLst>
            <a:ext uri="{FF2B5EF4-FFF2-40B4-BE49-F238E27FC236}">
              <a16:creationId xmlns:a16="http://schemas.microsoft.com/office/drawing/2014/main" id="{C0FA8FA1-7C45-48EE-7059-61DBE3A2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CC39049F-27E6-0AC6-DEA7-BAC681001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Modelo T – 1ª Aborgadem: Descongelar diferentes camadas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D5DE487-A0CB-E2F8-B372-039B8567B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327216"/>
              </p:ext>
            </p:extLst>
          </p:nvPr>
        </p:nvGraphicFramePr>
        <p:xfrm>
          <a:off x="234863" y="1565753"/>
          <a:ext cx="8423552" cy="237953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60862">
                  <a:extLst>
                    <a:ext uri="{9D8B030D-6E8A-4147-A177-3AD203B41FA5}">
                      <a16:colId xmlns:a16="http://schemas.microsoft.com/office/drawing/2014/main" val="2116946055"/>
                    </a:ext>
                  </a:extLst>
                </a:gridCol>
                <a:gridCol w="960425">
                  <a:extLst>
                    <a:ext uri="{9D8B030D-6E8A-4147-A177-3AD203B41FA5}">
                      <a16:colId xmlns:a16="http://schemas.microsoft.com/office/drawing/2014/main" val="522142128"/>
                    </a:ext>
                  </a:extLst>
                </a:gridCol>
                <a:gridCol w="1068996">
                  <a:extLst>
                    <a:ext uri="{9D8B030D-6E8A-4147-A177-3AD203B41FA5}">
                      <a16:colId xmlns:a16="http://schemas.microsoft.com/office/drawing/2014/main" val="3641035210"/>
                    </a:ext>
                  </a:extLst>
                </a:gridCol>
                <a:gridCol w="776693">
                  <a:extLst>
                    <a:ext uri="{9D8B030D-6E8A-4147-A177-3AD203B41FA5}">
                      <a16:colId xmlns:a16="http://schemas.microsoft.com/office/drawing/2014/main" val="1210815671"/>
                    </a:ext>
                  </a:extLst>
                </a:gridCol>
                <a:gridCol w="1160863">
                  <a:extLst>
                    <a:ext uri="{9D8B030D-6E8A-4147-A177-3AD203B41FA5}">
                      <a16:colId xmlns:a16="http://schemas.microsoft.com/office/drawing/2014/main" val="1167330583"/>
                    </a:ext>
                  </a:extLst>
                </a:gridCol>
                <a:gridCol w="945028">
                  <a:extLst>
                    <a:ext uri="{9D8B030D-6E8A-4147-A177-3AD203B41FA5}">
                      <a16:colId xmlns:a16="http://schemas.microsoft.com/office/drawing/2014/main" val="902222861"/>
                    </a:ext>
                  </a:extLst>
                </a:gridCol>
                <a:gridCol w="1002055">
                  <a:extLst>
                    <a:ext uri="{9D8B030D-6E8A-4147-A177-3AD203B41FA5}">
                      <a16:colId xmlns:a16="http://schemas.microsoft.com/office/drawing/2014/main" val="3293767384"/>
                    </a:ext>
                  </a:extLst>
                </a:gridCol>
                <a:gridCol w="714877">
                  <a:extLst>
                    <a:ext uri="{9D8B030D-6E8A-4147-A177-3AD203B41FA5}">
                      <a16:colId xmlns:a16="http://schemas.microsoft.com/office/drawing/2014/main" val="543470986"/>
                    </a:ext>
                  </a:extLst>
                </a:gridCol>
                <a:gridCol w="633753">
                  <a:extLst>
                    <a:ext uri="{9D8B030D-6E8A-4147-A177-3AD203B41FA5}">
                      <a16:colId xmlns:a16="http://schemas.microsoft.com/office/drawing/2014/main" val="2884635996"/>
                    </a:ext>
                  </a:extLst>
                </a:gridCol>
              </a:tblGrid>
              <a:tr h="60810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Data Augmentation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Função de Otimização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Função de Loss</a:t>
                      </a:r>
                      <a:endParaRPr lang="pt-PT" sz="1000">
                        <a:solidFill>
                          <a:srgbClr val="0C343D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F1-Score FE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Camadas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Descongeladas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Função de Otimização</a:t>
                      </a:r>
                      <a:endParaRPr lang="pt-PT" sz="1000" err="1">
                        <a:solidFill>
                          <a:srgbClr val="0C343D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Função de Loss</a:t>
                      </a:r>
                      <a:endParaRPr lang="pt-PT" sz="1000">
                        <a:solidFill>
                          <a:srgbClr val="0C343D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Accuracy FT</a:t>
                      </a:r>
                      <a:endParaRPr lang="pt-PT" sz="1000">
                        <a:solidFill>
                          <a:srgbClr val="0C343D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F1-Score FT</a:t>
                      </a:r>
                    </a:p>
                    <a:p>
                      <a:pPr lvl="0" algn="ctr">
                        <a:buNone/>
                      </a:pPr>
                      <a:endParaRPr lang="pt-PT" sz="100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096110"/>
                  </a:ext>
                </a:extLst>
              </a:tr>
              <a:tr h="3859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Com Data </a:t>
                      </a:r>
                    </a:p>
                    <a:p>
                      <a:pPr lvl="0" algn="ctr">
                        <a:buNone/>
                      </a:pPr>
                      <a:r>
                        <a:rPr lang="pt-BR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Augmentation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 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0.6112</a:t>
                      </a:r>
                      <a:endParaRPr lang="pt-PT" b="1" dirty="0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  <a:p>
                      <a:pPr algn="ctr">
                        <a:buNone/>
                      </a:pPr>
                      <a:r>
                        <a:rPr lang="pt-PT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 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b="1" dirty="0" err="1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</a:t>
                      </a:r>
                      <a:r>
                        <a:rPr lang="pt-PT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t-PT" sz="1000" b="1" dirty="0" err="1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Crossentropy</a:t>
                      </a:r>
                      <a:endParaRPr lang="pt-PT" sz="1000" b="1" dirty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0.7169</a:t>
                      </a:r>
                      <a:endParaRPr lang="pt-PT" b="1" dirty="0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0.7254</a:t>
                      </a:r>
                      <a:endParaRPr lang="pt-PT" b="1" dirty="0"/>
                    </a:p>
                  </a:txBody>
                  <a:tcPr marL="68580" marR="68580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826826"/>
                  </a:ext>
                </a:extLst>
              </a:tr>
              <a:tr h="4560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Com Data </a:t>
                      </a:r>
                      <a:endParaRPr lang="en-US" sz="1000" b="1" i="0" u="none" strike="noStrike" noProof="0" dirty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Augmentation</a:t>
                      </a:r>
                    </a:p>
                    <a:p>
                      <a:pPr lvl="0" algn="ctr">
                        <a:buNone/>
                      </a:pPr>
                      <a:endParaRPr lang="pt-BR" sz="1000" b="1" dirty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  <a:p>
                      <a:pPr lvl="0" algn="ctr">
                        <a:buNone/>
                      </a:pPr>
                      <a:endParaRPr lang="pt-BR" sz="1000" b="1" dirty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</a:p>
                    <a:p>
                      <a:pPr lvl="0" algn="ctr">
                        <a:buNone/>
                      </a:pPr>
                      <a:endParaRPr lang="pt-BR" sz="1000" b="1" dirty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0.6112</a:t>
                      </a:r>
                      <a:endParaRPr lang="pt-PT" b="1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dirty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  <a:endParaRPr lang="pt-PT" sz="1000" b="1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  <a:endParaRPr lang="pt-PT" sz="1000" b="1" err="1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0.7352</a:t>
                      </a:r>
                      <a:endParaRPr lang="pt-PT" sz="1000" b="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0.7461</a:t>
                      </a:r>
                      <a:endParaRPr lang="pt-PT" sz="1000" b="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790158"/>
                  </a:ext>
                </a:extLst>
              </a:tr>
              <a:tr h="3983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Com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Augmentation</a:t>
                      </a:r>
                      <a:endParaRPr lang="pt-BR" sz="1000" b="0" err="1">
                        <a:solidFill>
                          <a:srgbClr val="0C343D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</a:t>
                      </a:r>
                      <a:endParaRPr lang="pt-BR" sz="100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0.6112</a:t>
                      </a:r>
                      <a:endParaRPr lang="pt-PT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Categorical</a:t>
                      </a:r>
                      <a:r>
                        <a:rPr lang="pt-PT" sz="1000" u="none" strike="noStrike" noProof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t-PT" sz="100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Crossentropy</a:t>
                      </a:r>
                      <a:endParaRPr lang="pt-PT" sz="100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0.7211</a:t>
                      </a:r>
                      <a:endParaRPr lang="pt-PT" sz="100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0.7233 </a:t>
                      </a:r>
                      <a:endParaRPr lang="pt-PT" sz="100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35317"/>
                  </a:ext>
                </a:extLst>
              </a:tr>
              <a:tr h="5284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Com Data </a:t>
                      </a:r>
                      <a:endParaRPr lang="en-US" sz="1000" b="1" i="0" u="none" strike="noStrike" noProof="0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Augmentation</a:t>
                      </a:r>
                      <a:endParaRPr lang="pt-BR" sz="1000" b="1" i="0" u="none" strike="noStrike" noProof="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  <a:endParaRPr lang="pt-PT" sz="1000" b="0" i="0" u="none" strike="noStrike" noProof="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0.6112</a:t>
                      </a:r>
                      <a:endParaRPr lang="pt-PT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b="0" i="0" u="none" strike="noStrike" noProof="0">
                          <a:solidFill>
                            <a:srgbClr val="0C343D"/>
                          </a:solidFill>
                          <a:effectLst/>
                          <a:latin typeface="Arial"/>
                        </a:rPr>
                        <a:t>Categorical Crossentropy</a:t>
                      </a:r>
                      <a:endParaRPr lang="pt-PT" sz="1000" b="0" i="0" u="none" strike="noStrike" noProof="0" err="1">
                        <a:solidFill>
                          <a:srgbClr val="0C343D"/>
                        </a:solidFill>
                        <a:effectLst/>
                        <a:latin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PT" sz="1000" b="0" i="0" u="none" strike="noStrike" cap="none" noProof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0.6908</a:t>
                      </a:r>
                      <a:endParaRPr lang="pt-PT" sz="1000" b="0" i="0" u="none" strike="noStrike" cap="none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PT" sz="10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0.6979 </a:t>
                      </a:r>
                      <a:endParaRPr lang="pt-PT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000182"/>
                  </a:ext>
                </a:extLst>
              </a:tr>
            </a:tbl>
          </a:graphicData>
        </a:graphic>
      </p:graphicFrame>
      <p:sp>
        <p:nvSpPr>
          <p:cNvPr id="2" name="Google Shape;607;p40">
            <a:extLst>
              <a:ext uri="{FF2B5EF4-FFF2-40B4-BE49-F238E27FC236}">
                <a16:creationId xmlns:a16="http://schemas.microsoft.com/office/drawing/2014/main" id="{89C84437-725D-D06C-A2A4-819130F731D9}"/>
              </a:ext>
            </a:extLst>
          </p:cNvPr>
          <p:cNvSpPr txBox="1">
            <a:spLocks/>
          </p:cNvSpPr>
          <p:nvPr/>
        </p:nvSpPr>
        <p:spPr>
          <a:xfrm>
            <a:off x="235719" y="4639397"/>
            <a:ext cx="5644381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pt-PT" sz="1100"/>
              <a:t>Testado com 15 épocas para FE e 15 épocas para FT</a:t>
            </a:r>
          </a:p>
          <a:p>
            <a:pPr marL="171450" indent="-171450">
              <a:buChar char="•"/>
            </a:pPr>
            <a:r>
              <a:rPr lang="pt-PT" sz="1100" err="1"/>
              <a:t>img_size</a:t>
            </a:r>
            <a:r>
              <a:rPr lang="pt-PT" sz="1100"/>
              <a:t> 150 e </a:t>
            </a:r>
            <a:r>
              <a:rPr lang="pt-PT" sz="1100" err="1"/>
              <a:t>batch</a:t>
            </a:r>
            <a:r>
              <a:rPr lang="pt-PT" sz="1100"/>
              <a:t> </a:t>
            </a:r>
            <a:r>
              <a:rPr lang="pt-PT" sz="1100" err="1"/>
              <a:t>size</a:t>
            </a:r>
            <a:r>
              <a:rPr lang="pt-PT" sz="1100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367793830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C08F1E9E-73A1-E468-40E5-34D7681D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66CC9E00-3487-D5FD-D2CF-C4EF939BD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8783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Modelo T – 1ª Abordagem: Resultado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705962-995E-A534-887A-72A80650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5" y="1017725"/>
            <a:ext cx="2502094" cy="18992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9E96D3-2EA8-9BCE-23D9-6D290F2C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6" y="3110430"/>
            <a:ext cx="2418031" cy="18305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505062-5E27-44FA-E775-727C45A06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953" y="1197436"/>
            <a:ext cx="4123152" cy="35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4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81F8D4E3-E501-67FD-3C13-22CC8849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3BE876C9-E8BA-F60F-8484-A6610CE53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T – 2ª Abordagem</a:t>
            </a:r>
            <a:endParaRPr/>
          </a:p>
        </p:txBody>
      </p:sp>
      <p:sp>
        <p:nvSpPr>
          <p:cNvPr id="2" name="Google Shape;607;p40">
            <a:extLst>
              <a:ext uri="{FF2B5EF4-FFF2-40B4-BE49-F238E27FC236}">
                <a16:creationId xmlns:a16="http://schemas.microsoft.com/office/drawing/2014/main" id="{A10B7A2C-024F-6597-124C-7F1FB30D07DC}"/>
              </a:ext>
            </a:extLst>
          </p:cNvPr>
          <p:cNvSpPr txBox="1">
            <a:spLocks/>
          </p:cNvSpPr>
          <p:nvPr/>
        </p:nvSpPr>
        <p:spPr>
          <a:xfrm>
            <a:off x="1060179" y="1529180"/>
            <a:ext cx="64428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/>
              <a:t>Parâmetros sugeridas pelo </a:t>
            </a:r>
            <a:r>
              <a:rPr lang="pt-PT" sz="1200" err="1"/>
              <a:t>Optuna</a:t>
            </a:r>
            <a:r>
              <a:rPr lang="pt-PT" sz="1200"/>
              <a:t>:</a:t>
            </a:r>
          </a:p>
          <a:p>
            <a:endParaRPr lang="pt-PT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35E3508-773A-C906-3EAB-53380772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78110"/>
              </p:ext>
            </p:extLst>
          </p:nvPr>
        </p:nvGraphicFramePr>
        <p:xfrm>
          <a:off x="1122947" y="1945105"/>
          <a:ext cx="6534399" cy="222503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78133">
                  <a:extLst>
                    <a:ext uri="{9D8B030D-6E8A-4147-A177-3AD203B41FA5}">
                      <a16:colId xmlns:a16="http://schemas.microsoft.com/office/drawing/2014/main" val="2632154033"/>
                    </a:ext>
                  </a:extLst>
                </a:gridCol>
                <a:gridCol w="2178133">
                  <a:extLst>
                    <a:ext uri="{9D8B030D-6E8A-4147-A177-3AD203B41FA5}">
                      <a16:colId xmlns:a16="http://schemas.microsoft.com/office/drawing/2014/main" val="3858522672"/>
                    </a:ext>
                  </a:extLst>
                </a:gridCol>
                <a:gridCol w="2178133">
                  <a:extLst>
                    <a:ext uri="{9D8B030D-6E8A-4147-A177-3AD203B41FA5}">
                      <a16:colId xmlns:a16="http://schemas.microsoft.com/office/drawing/2014/main" val="1357223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 sz="1200" b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1">
                          <a:solidFill>
                            <a:srgbClr val="0C343D"/>
                          </a:solidFill>
                        </a:rPr>
                        <a:t>Feature Extraction</a:t>
                      </a:r>
                      <a:endParaRPr lang="pt-PT" sz="1200" b="1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1">
                          <a:solidFill>
                            <a:srgbClr val="0C343D"/>
                          </a:solidFill>
                        </a:rPr>
                        <a:t>Fine Tuning</a:t>
                      </a:r>
                      <a:endParaRPr lang="pt-PT" sz="1200" b="1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87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1" u="none" strike="noStrike" noProof="0">
                          <a:solidFill>
                            <a:srgbClr val="0C343D"/>
                          </a:solidFill>
                        </a:rPr>
                        <a:t>Data Augmentation</a:t>
                      </a:r>
                      <a:endParaRPr lang="pt-PT" sz="1200" b="1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200" b="0">
                          <a:solidFill>
                            <a:srgbClr val="0C343D"/>
                          </a:solidFill>
                        </a:rPr>
                        <a:t>Não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1200" b="0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42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1" u="none" strike="noStrike" noProof="0">
                          <a:solidFill>
                            <a:srgbClr val="0C343D"/>
                          </a:solidFill>
                        </a:rPr>
                        <a:t>Optimizer </a:t>
                      </a:r>
                      <a:endParaRPr lang="pt-PT" sz="1200" b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u="none" strike="noStrike" noProof="0">
                          <a:solidFill>
                            <a:srgbClr val="0C343D"/>
                          </a:solidFill>
                        </a:rPr>
                        <a:t>RMSprop</a:t>
                      </a:r>
                      <a:endParaRPr lang="pt-PT" sz="1200" b="0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200" b="0">
                          <a:solidFill>
                            <a:srgbClr val="0C343D"/>
                          </a:solidFill>
                        </a:rPr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11052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1" u="none" strike="noStrike" noProof="0">
                          <a:solidFill>
                            <a:srgbClr val="0C343D"/>
                          </a:solidFill>
                        </a:rPr>
                        <a:t>Loss Function</a:t>
                      </a:r>
                      <a:endParaRPr lang="pt-PT" sz="1200" b="1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err="1">
                          <a:solidFill>
                            <a:srgbClr val="0C343D"/>
                          </a:solidFill>
                        </a:rPr>
                        <a:t>Categorical</a:t>
                      </a:r>
                      <a:r>
                        <a:rPr lang="pt-PT" sz="1200" b="0">
                          <a:solidFill>
                            <a:srgbClr val="0C343D"/>
                          </a:solidFill>
                        </a:rPr>
                        <a:t> </a:t>
                      </a:r>
                      <a:r>
                        <a:rPr lang="pt-PT" sz="1200" b="0" err="1">
                          <a:solidFill>
                            <a:srgbClr val="0C343D"/>
                          </a:solidFill>
                        </a:rPr>
                        <a:t>Crossentropy</a:t>
                      </a:r>
                      <a:endParaRPr lang="pt-PT" sz="1200" b="0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u="none" strike="noStrike" noProof="0">
                          <a:solidFill>
                            <a:srgbClr val="0C343D"/>
                          </a:solidFill>
                        </a:rPr>
                        <a:t>Categorical Crossentropy</a:t>
                      </a:r>
                      <a:endParaRPr lang="pt-PT" sz="1200" b="0" err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4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u="none" strike="noStrike" noProof="0">
                          <a:solidFill>
                            <a:srgbClr val="0C343D"/>
                          </a:solidFill>
                        </a:rPr>
                        <a:t>Nº de </a:t>
                      </a:r>
                      <a:r>
                        <a:rPr lang="en-US" sz="1200" b="1" u="none" strike="noStrike" noProof="0" err="1">
                          <a:solidFill>
                            <a:srgbClr val="0C343D"/>
                          </a:solidFill>
                        </a:rPr>
                        <a:t>Neurónios</a:t>
                      </a:r>
                      <a:r>
                        <a:rPr lang="en-US" sz="1200" b="1" u="none" strike="noStrike" noProof="0">
                          <a:solidFill>
                            <a:srgbClr val="0C343D"/>
                          </a:solidFill>
                        </a:rPr>
                        <a:t> </a:t>
                      </a:r>
                      <a:r>
                        <a:rPr lang="en-US" sz="1200" b="1" u="none" strike="noStrike" noProof="0" err="1">
                          <a:solidFill>
                            <a:srgbClr val="0C343D"/>
                          </a:solidFill>
                        </a:rPr>
                        <a:t>ocultos</a:t>
                      </a:r>
                      <a:endParaRPr lang="pt-PT" sz="1200" b="1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u="none" strike="noStrike" noProof="0">
                          <a:solidFill>
                            <a:srgbClr val="0C343D"/>
                          </a:solidFill>
                        </a:rPr>
                        <a:t>512</a:t>
                      </a:r>
                      <a:endParaRPr lang="pt-PT" sz="1200" b="0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0" u="none" strike="noStrike" noProof="0">
                          <a:solidFill>
                            <a:srgbClr val="0C343D"/>
                          </a:solidFill>
                        </a:rPr>
                        <a:t>512</a:t>
                      </a:r>
                      <a:endParaRPr lang="pt-PT" sz="1200" b="0">
                        <a:solidFill>
                          <a:srgbClr val="0C34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1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200" b="1" err="1">
                          <a:solidFill>
                            <a:srgbClr val="0C343D"/>
                          </a:solidFill>
                        </a:rPr>
                        <a:t>Learning</a:t>
                      </a:r>
                      <a:r>
                        <a:rPr lang="pt-PT" sz="1200" b="1">
                          <a:solidFill>
                            <a:srgbClr val="0C343D"/>
                          </a:solidFill>
                        </a:rPr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cap="none" noProof="0">
                          <a:solidFill>
                            <a:srgbClr val="0C343D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0.000934755</a:t>
                      </a:r>
                      <a:endParaRPr lang="pt-PT" sz="1200" b="0" i="0" u="none" strike="noStrike" cap="none">
                        <a:solidFill>
                          <a:srgbClr val="0C343D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0" i="0" u="none" strike="noStrike" cap="none" noProof="0">
                          <a:solidFill>
                            <a:srgbClr val="0C343D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3.449033551761605e-05</a:t>
                      </a:r>
                      <a:endParaRPr lang="pt-PT" sz="1200" b="0" i="0" u="none" strike="noStrike" cap="none">
                        <a:solidFill>
                          <a:srgbClr val="0C343D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99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32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A068486A-BA4F-3AE9-48A2-7640C373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D6CECAD4-768C-B8EF-D7B6-76E7E322B6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Modelo</a:t>
            </a:r>
            <a:r>
              <a:rPr lang="en"/>
              <a:t> T – 2ª </a:t>
            </a:r>
            <a:r>
              <a:rPr lang="en" err="1"/>
              <a:t>Aborgadem</a:t>
            </a:r>
            <a:r>
              <a:rPr lang="en"/>
              <a:t>: </a:t>
            </a:r>
            <a:r>
              <a:rPr lang="en" err="1"/>
              <a:t>Resultados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61C8FE8-5E47-0479-35F7-34FC79453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80780"/>
              </p:ext>
            </p:extLst>
          </p:nvPr>
        </p:nvGraphicFramePr>
        <p:xfrm>
          <a:off x="169792" y="1286466"/>
          <a:ext cx="8250684" cy="88903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09409">
                  <a:extLst>
                    <a:ext uri="{9D8B030D-6E8A-4147-A177-3AD203B41FA5}">
                      <a16:colId xmlns:a16="http://schemas.microsoft.com/office/drawing/2014/main" val="2116946055"/>
                    </a:ext>
                  </a:extLst>
                </a:gridCol>
                <a:gridCol w="923548">
                  <a:extLst>
                    <a:ext uri="{9D8B030D-6E8A-4147-A177-3AD203B41FA5}">
                      <a16:colId xmlns:a16="http://schemas.microsoft.com/office/drawing/2014/main" val="522142128"/>
                    </a:ext>
                  </a:extLst>
                </a:gridCol>
                <a:gridCol w="1026165">
                  <a:extLst>
                    <a:ext uri="{9D8B030D-6E8A-4147-A177-3AD203B41FA5}">
                      <a16:colId xmlns:a16="http://schemas.microsoft.com/office/drawing/2014/main" val="3641035210"/>
                    </a:ext>
                  </a:extLst>
                </a:gridCol>
                <a:gridCol w="764587">
                  <a:extLst>
                    <a:ext uri="{9D8B030D-6E8A-4147-A177-3AD203B41FA5}">
                      <a16:colId xmlns:a16="http://schemas.microsoft.com/office/drawing/2014/main" val="2335064649"/>
                    </a:ext>
                  </a:extLst>
                </a:gridCol>
                <a:gridCol w="807040">
                  <a:extLst>
                    <a:ext uri="{9D8B030D-6E8A-4147-A177-3AD203B41FA5}">
                      <a16:colId xmlns:a16="http://schemas.microsoft.com/office/drawing/2014/main" val="1210815671"/>
                    </a:ext>
                  </a:extLst>
                </a:gridCol>
                <a:gridCol w="961146">
                  <a:extLst>
                    <a:ext uri="{9D8B030D-6E8A-4147-A177-3AD203B41FA5}">
                      <a16:colId xmlns:a16="http://schemas.microsoft.com/office/drawing/2014/main" val="902222861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3293767384"/>
                    </a:ext>
                  </a:extLst>
                </a:gridCol>
                <a:gridCol w="776954">
                  <a:extLst>
                    <a:ext uri="{9D8B030D-6E8A-4147-A177-3AD203B41FA5}">
                      <a16:colId xmlns:a16="http://schemas.microsoft.com/office/drawing/2014/main" val="543470986"/>
                    </a:ext>
                  </a:extLst>
                </a:gridCol>
                <a:gridCol w="751688">
                  <a:extLst>
                    <a:ext uri="{9D8B030D-6E8A-4147-A177-3AD203B41FA5}">
                      <a16:colId xmlns:a16="http://schemas.microsoft.com/office/drawing/2014/main" val="2884635996"/>
                    </a:ext>
                  </a:extLst>
                </a:gridCol>
              </a:tblGrid>
              <a:tr h="4675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>
                          <a:solidFill>
                            <a:srgbClr val="0C343D"/>
                          </a:solidFill>
                          <a:effectLst/>
                        </a:rPr>
                        <a:t>Data </a:t>
                      </a:r>
                      <a:r>
                        <a:rPr lang="pt-BR" sz="1000" err="1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Função</a:t>
                      </a: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de </a:t>
                      </a: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Otimização</a:t>
                      </a:r>
                      <a:endParaRPr lang="pt-BR" sz="100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Função</a:t>
                      </a: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de Loss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err="1">
                          <a:solidFill>
                            <a:srgbClr val="0C343D"/>
                          </a:solidFill>
                          <a:effectLst/>
                        </a:rPr>
                        <a:t>Accuracy</a:t>
                      </a: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</a:rPr>
                        <a:t> FE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>
                          <a:solidFill>
                            <a:srgbClr val="0C343D"/>
                          </a:solidFill>
                          <a:effectLst/>
                        </a:rPr>
                        <a:t>F1-Score FE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Função</a:t>
                      </a: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de </a:t>
                      </a: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Otimização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Função</a:t>
                      </a:r>
                      <a:r>
                        <a:rPr lang="en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de Loss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 err="1">
                          <a:solidFill>
                            <a:srgbClr val="0C343D"/>
                          </a:solidFill>
                          <a:effectLst/>
                        </a:rPr>
                        <a:t>Accuracy</a:t>
                      </a: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 FT</a:t>
                      </a:r>
                      <a:endParaRPr lang="pt-PT" sz="1000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F1-Score FT</a:t>
                      </a:r>
                    </a:p>
                    <a:p>
                      <a:pPr lvl="0" algn="ctr">
                        <a:buNone/>
                      </a:pPr>
                      <a:endParaRPr lang="pt-PT" sz="100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096110"/>
                  </a:ext>
                </a:extLst>
              </a:tr>
              <a:tr h="4214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Sem Data </a:t>
                      </a:r>
                      <a:endParaRPr lang="en-US" sz="1000" b="0" u="none" strike="noStrike" noProof="0">
                        <a:solidFill>
                          <a:srgbClr val="0C343D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pt-BR" sz="1000" b="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Augmentation</a:t>
                      </a:r>
                      <a:endParaRPr lang="pt-BR" sz="1000" b="0" err="1">
                        <a:solidFill>
                          <a:srgbClr val="0C343D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RMSprop</a:t>
                      </a:r>
                      <a:endParaRPr lang="pt-BR" sz="1000" err="1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 </a:t>
                      </a:r>
                      <a:endParaRPr lang="pt-BR" sz="1000">
                        <a:solidFill>
                          <a:srgbClr val="0C343D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0.7204</a:t>
                      </a:r>
                      <a:endParaRPr lang="pt-PT" sz="1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0.7284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SGD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000" u="none" strike="noStrike" noProof="0">
                          <a:solidFill>
                            <a:srgbClr val="0C343D"/>
                          </a:solidFill>
                          <a:effectLst/>
                        </a:rPr>
                        <a:t>Categorical Crossentropy</a:t>
                      </a:r>
                      <a:endParaRPr lang="pt-PT" sz="10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0.7563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PT" sz="1000">
                          <a:solidFill>
                            <a:srgbClr val="000000"/>
                          </a:solidFill>
                          <a:effectLst/>
                        </a:rPr>
                        <a:t>0.7606</a:t>
                      </a:r>
                      <a:endParaRPr lang="pt-PT" sz="10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535317"/>
                  </a:ext>
                </a:extLst>
              </a:tr>
            </a:tbl>
          </a:graphicData>
        </a:graphic>
      </p:graphicFrame>
      <p:sp>
        <p:nvSpPr>
          <p:cNvPr id="5" name="Google Shape;607;p40">
            <a:extLst>
              <a:ext uri="{FF2B5EF4-FFF2-40B4-BE49-F238E27FC236}">
                <a16:creationId xmlns:a16="http://schemas.microsoft.com/office/drawing/2014/main" id="{DEFE0223-CCB9-FDF8-1459-C4A5FE16541B}"/>
              </a:ext>
            </a:extLst>
          </p:cNvPr>
          <p:cNvSpPr txBox="1">
            <a:spLocks/>
          </p:cNvSpPr>
          <p:nvPr/>
        </p:nvSpPr>
        <p:spPr>
          <a:xfrm>
            <a:off x="3197" y="4820961"/>
            <a:ext cx="5644381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/>
              <a:t>Testado com 10 épocas para FE e com 30 épocas para FT</a:t>
            </a:r>
          </a:p>
          <a:p>
            <a:pPr marL="171450" indent="-171450">
              <a:buChar char="•"/>
            </a:pPr>
            <a:r>
              <a:rPr lang="pt-PT" sz="800" err="1"/>
              <a:t>img_size</a:t>
            </a:r>
            <a:r>
              <a:rPr lang="pt-PT" sz="800"/>
              <a:t> 150 e </a:t>
            </a:r>
            <a:r>
              <a:rPr lang="pt-PT" sz="800" err="1"/>
              <a:t>batch</a:t>
            </a:r>
            <a:r>
              <a:rPr lang="pt-PT" sz="800"/>
              <a:t> </a:t>
            </a:r>
            <a:r>
              <a:rPr lang="pt-PT" sz="800" err="1"/>
              <a:t>size</a:t>
            </a:r>
            <a:r>
              <a:rPr lang="pt-PT" sz="800"/>
              <a:t> 32</a:t>
            </a:r>
          </a:p>
        </p:txBody>
      </p:sp>
      <p:pic>
        <p:nvPicPr>
          <p:cNvPr id="3" name="Imagem 2" descr="Uma imagem com texto, captura de ecrã, diagrama, file&#10;&#10;Os conteúdos gerados por IA poderão estar incorretos.">
            <a:extLst>
              <a:ext uri="{FF2B5EF4-FFF2-40B4-BE49-F238E27FC236}">
                <a16:creationId xmlns:a16="http://schemas.microsoft.com/office/drawing/2014/main" id="{339C9239-571B-08E2-5DA3-BA59DC9D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42" y="2349953"/>
            <a:ext cx="3181350" cy="2375808"/>
          </a:xfrm>
          <a:prstGeom prst="rect">
            <a:avLst/>
          </a:prstGeom>
        </p:spPr>
      </p:pic>
      <p:pic>
        <p:nvPicPr>
          <p:cNvPr id="4" name="Imagem 3" descr="Uma imagem com texto, captura de ecrã, Gráfico, file&#10;&#10;Os conteúdos gerados por IA poderão estar incorretos.">
            <a:extLst>
              <a:ext uri="{FF2B5EF4-FFF2-40B4-BE49-F238E27FC236}">
                <a16:creationId xmlns:a16="http://schemas.microsoft.com/office/drawing/2014/main" id="{D6DDD87B-3124-6BD3-32F1-D2DFA918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60" y="2346552"/>
            <a:ext cx="3167744" cy="23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7474847B-20DC-ECAF-06BE-F2E6B3E7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>
            <a:extLst>
              <a:ext uri="{FF2B5EF4-FFF2-40B4-BE49-F238E27FC236}">
                <a16:creationId xmlns:a16="http://schemas.microsoft.com/office/drawing/2014/main" id="{EA0DB7A0-C0E5-FAC6-ED9D-382680DB966B}"/>
              </a:ext>
            </a:extLst>
          </p:cNvPr>
          <p:cNvSpPr/>
          <p:nvPr/>
        </p:nvSpPr>
        <p:spPr>
          <a:xfrm>
            <a:off x="1237788" y="1606369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C1B0CE12-2552-DB91-CBD1-B7479DEBDF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Avaliação</a:t>
            </a:r>
            <a:r>
              <a:rPr lang="en"/>
              <a:t> de </a:t>
            </a:r>
            <a:r>
              <a:rPr lang="en" err="1"/>
              <a:t>Resultados</a:t>
            </a:r>
            <a:r>
              <a:rPr lang="en"/>
              <a:t> </a:t>
            </a:r>
            <a:endParaRPr lang="en-GB"/>
          </a:p>
        </p:txBody>
      </p:sp>
      <p:sp>
        <p:nvSpPr>
          <p:cNvPr id="604" name="Google Shape;604;p40">
            <a:extLst>
              <a:ext uri="{FF2B5EF4-FFF2-40B4-BE49-F238E27FC236}">
                <a16:creationId xmlns:a16="http://schemas.microsoft.com/office/drawing/2014/main" id="{084D105A-9493-63F3-DDF4-BD10BE8A53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40058" y="2750305"/>
            <a:ext cx="3114790" cy="2182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err="1">
                <a:solidFill>
                  <a:srgbClr val="0C343D"/>
                </a:solidFill>
              </a:rPr>
              <a:t>Melhor</a:t>
            </a:r>
            <a:r>
              <a:rPr lang="en">
                <a:solidFill>
                  <a:srgbClr val="0C343D"/>
                </a:solidFill>
              </a:rPr>
              <a:t> F1-Score </a:t>
            </a:r>
            <a:r>
              <a:rPr lang="en" err="1">
                <a:solidFill>
                  <a:srgbClr val="0C343D"/>
                </a:solidFill>
              </a:rPr>
              <a:t>atingido</a:t>
            </a:r>
            <a:r>
              <a:rPr lang="en">
                <a:solidFill>
                  <a:srgbClr val="0C343D"/>
                </a:solidFill>
              </a:rPr>
              <a:t>:</a:t>
            </a:r>
            <a:r>
              <a:rPr lang="en"/>
              <a:t> </a:t>
            </a:r>
            <a:r>
              <a:rPr lang="en" b="1"/>
              <a:t>73%</a:t>
            </a:r>
          </a:p>
          <a:p>
            <a:pPr marL="0" indent="0">
              <a:lnSpc>
                <a:spcPct val="114999"/>
              </a:lnSpc>
            </a:pPr>
            <a:r>
              <a:rPr lang="en"/>
              <a:t>-&gt; 10 </a:t>
            </a:r>
            <a:r>
              <a:rPr lang="en" err="1"/>
              <a:t>épocas</a:t>
            </a:r>
            <a:r>
              <a:rPr lang="en"/>
              <a:t> (FE); 20 </a:t>
            </a:r>
            <a:r>
              <a:rPr lang="en" err="1"/>
              <a:t>épocas</a:t>
            </a:r>
            <a:r>
              <a:rPr lang="en"/>
              <a:t> (FT)</a:t>
            </a:r>
          </a:p>
          <a:p>
            <a:pPr marL="0" indent="0">
              <a:lnSpc>
                <a:spcPct val="114999"/>
              </a:lnSpc>
            </a:pPr>
            <a:r>
              <a:rPr lang="en"/>
              <a:t>-&gt; Image size: 150 </a:t>
            </a:r>
          </a:p>
          <a:p>
            <a:pPr marL="0" indent="0">
              <a:lnSpc>
                <a:spcPct val="114999"/>
              </a:lnSpc>
            </a:pPr>
            <a:r>
              <a:rPr lang="en"/>
              <a:t>-&gt; Batch size: 32</a:t>
            </a:r>
          </a:p>
          <a:p>
            <a:pPr marL="0" indent="0">
              <a:lnSpc>
                <a:spcPct val="114999"/>
              </a:lnSpc>
            </a:pPr>
            <a:r>
              <a:rPr lang="en"/>
              <a:t>-&gt; 4 </a:t>
            </a:r>
            <a:r>
              <a:rPr lang="en" err="1"/>
              <a:t>camadas</a:t>
            </a:r>
            <a:r>
              <a:rPr lang="en"/>
              <a:t> </a:t>
            </a:r>
            <a:r>
              <a:rPr lang="en" err="1"/>
              <a:t>descongeladas</a:t>
            </a:r>
            <a:endParaRPr lang="en"/>
          </a:p>
          <a:p>
            <a:pPr marL="0" indent="0">
              <a:lnSpc>
                <a:spcPct val="114999"/>
              </a:lnSpc>
            </a:pPr>
            <a:r>
              <a:rPr lang="en"/>
              <a:t>-&gt; c/ data augmentation </a:t>
            </a:r>
          </a:p>
          <a:p>
            <a:pPr marL="0" indent="0">
              <a:lnSpc>
                <a:spcPct val="114999"/>
              </a:lnSpc>
            </a:pPr>
            <a:r>
              <a:rPr lang="en"/>
              <a:t>-&gt; Adam e Categorical </a:t>
            </a:r>
            <a:r>
              <a:rPr lang="en" err="1"/>
              <a:t>crossentropy</a:t>
            </a:r>
            <a:r>
              <a:rPr lang="en"/>
              <a:t> (FE e FT) </a:t>
            </a:r>
          </a:p>
        </p:txBody>
      </p:sp>
      <p:sp>
        <p:nvSpPr>
          <p:cNvPr id="605" name="Google Shape;605;p40">
            <a:extLst>
              <a:ext uri="{FF2B5EF4-FFF2-40B4-BE49-F238E27FC236}">
                <a16:creationId xmlns:a16="http://schemas.microsoft.com/office/drawing/2014/main" id="{855E4862-DD2F-4AD9-5B7F-A7FA5946FB0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76556" y="2754105"/>
            <a:ext cx="3247660" cy="1217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Melhor F1-Score atingido: </a:t>
            </a:r>
            <a:r>
              <a:rPr lang="en" b="1" dirty="0"/>
              <a:t>70%</a:t>
            </a:r>
          </a:p>
          <a:p>
            <a:pPr marL="0" indent="0">
              <a:lnSpc>
                <a:spcPct val="114999"/>
              </a:lnSpc>
            </a:pPr>
            <a:r>
              <a:rPr lang="en" dirty="0"/>
              <a:t>-&gt; 40 épocas </a:t>
            </a:r>
          </a:p>
          <a:p>
            <a:pPr marL="0" indent="0">
              <a:lnSpc>
                <a:spcPct val="114999"/>
              </a:lnSpc>
            </a:pPr>
            <a:r>
              <a:rPr lang="en" dirty="0"/>
              <a:t>-&gt; Image size: 150 </a:t>
            </a:r>
          </a:p>
          <a:p>
            <a:pPr marL="0" indent="0">
              <a:lnSpc>
                <a:spcPct val="114999"/>
              </a:lnSpc>
            </a:pPr>
            <a:r>
              <a:rPr lang="en" dirty="0"/>
              <a:t>-&gt; Batch size: 32</a:t>
            </a:r>
          </a:p>
          <a:p>
            <a:pPr marL="0" indent="0">
              <a:lnSpc>
                <a:spcPct val="114999"/>
              </a:lnSpc>
            </a:pPr>
            <a:r>
              <a:rPr lang="en" dirty="0"/>
              <a:t>-&gt; c/ data augmentation</a:t>
            </a:r>
          </a:p>
          <a:p>
            <a:pPr marL="0" indent="0">
              <a:lnSpc>
                <a:spcPct val="114999"/>
              </a:lnSpc>
            </a:pPr>
            <a:r>
              <a:rPr lang="en" dirty="0"/>
              <a:t>-&gt;</a:t>
            </a:r>
            <a:r>
              <a:rPr lang="en" b="1" dirty="0"/>
              <a:t> </a:t>
            </a:r>
            <a:r>
              <a:rPr lang="en" dirty="0"/>
              <a:t>Adam e Categorical crossentropy </a:t>
            </a:r>
          </a:p>
        </p:txBody>
      </p:sp>
      <p:sp>
        <p:nvSpPr>
          <p:cNvPr id="606" name="Google Shape;606;p40">
            <a:extLst>
              <a:ext uri="{FF2B5EF4-FFF2-40B4-BE49-F238E27FC236}">
                <a16:creationId xmlns:a16="http://schemas.microsoft.com/office/drawing/2014/main" id="{A96086E7-C414-8AF6-8A77-1B5A25B92D4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40058" y="2439946"/>
            <a:ext cx="3496602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Modelo</a:t>
            </a:r>
            <a:r>
              <a:rPr lang="en"/>
              <a:t> T</a:t>
            </a:r>
            <a:endParaRPr lang="pt-PT"/>
          </a:p>
        </p:txBody>
      </p:sp>
      <p:sp>
        <p:nvSpPr>
          <p:cNvPr id="607" name="Google Shape;607;p40">
            <a:extLst>
              <a:ext uri="{FF2B5EF4-FFF2-40B4-BE49-F238E27FC236}">
                <a16:creationId xmlns:a16="http://schemas.microsoft.com/office/drawing/2014/main" id="{BBFB3DEF-DDBD-5545-53EF-E0B683422CC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76556" y="2445395"/>
            <a:ext cx="3496602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Modelo</a:t>
            </a:r>
            <a:r>
              <a:rPr lang="en"/>
              <a:t> S</a:t>
            </a:r>
            <a:r>
              <a:rPr lang="en" i="1"/>
              <a:t>	</a:t>
            </a:r>
            <a:endParaRPr lang="pt-PT" i="1"/>
          </a:p>
        </p:txBody>
      </p:sp>
      <p:grpSp>
        <p:nvGrpSpPr>
          <p:cNvPr id="608" name="Google Shape;608;p40">
            <a:extLst>
              <a:ext uri="{FF2B5EF4-FFF2-40B4-BE49-F238E27FC236}">
                <a16:creationId xmlns:a16="http://schemas.microsoft.com/office/drawing/2014/main" id="{9197B62C-946F-95A1-BB46-70D0616A32D8}"/>
              </a:ext>
            </a:extLst>
          </p:cNvPr>
          <p:cNvGrpSpPr/>
          <p:nvPr/>
        </p:nvGrpSpPr>
        <p:grpSpPr>
          <a:xfrm>
            <a:off x="1345775" y="1731832"/>
            <a:ext cx="500435" cy="465474"/>
            <a:chOff x="5434200" y="1498338"/>
            <a:chExt cx="500435" cy="465474"/>
          </a:xfrm>
        </p:grpSpPr>
        <p:sp>
          <p:nvSpPr>
            <p:cNvPr id="609" name="Google Shape;609;p40">
              <a:extLst>
                <a:ext uri="{FF2B5EF4-FFF2-40B4-BE49-F238E27FC236}">
                  <a16:creationId xmlns:a16="http://schemas.microsoft.com/office/drawing/2014/main" id="{0C035237-3CA6-03B3-EFFC-CBD44ECCFFBB}"/>
                </a:ext>
              </a:extLst>
            </p:cNvPr>
            <p:cNvSpPr/>
            <p:nvPr/>
          </p:nvSpPr>
          <p:spPr>
            <a:xfrm>
              <a:off x="5552458" y="1498338"/>
              <a:ext cx="117330" cy="256959"/>
            </a:xfrm>
            <a:custGeom>
              <a:avLst/>
              <a:gdLst/>
              <a:ahLst/>
              <a:cxnLst/>
              <a:rect l="l" t="t" r="r" b="b"/>
              <a:pathLst>
                <a:path w="4299" h="9415" extrusionOk="0">
                  <a:moveTo>
                    <a:pt x="3600" y="0"/>
                  </a:moveTo>
                  <a:lnTo>
                    <a:pt x="2153" y="336"/>
                  </a:lnTo>
                  <a:lnTo>
                    <a:pt x="2153" y="932"/>
                  </a:lnTo>
                  <a:lnTo>
                    <a:pt x="3229" y="932"/>
                  </a:lnTo>
                  <a:lnTo>
                    <a:pt x="3229" y="3081"/>
                  </a:lnTo>
                  <a:lnTo>
                    <a:pt x="2153" y="3081"/>
                  </a:lnTo>
                  <a:lnTo>
                    <a:pt x="2153" y="2008"/>
                  </a:lnTo>
                  <a:lnTo>
                    <a:pt x="1077" y="2008"/>
                  </a:lnTo>
                  <a:lnTo>
                    <a:pt x="1077" y="3416"/>
                  </a:lnTo>
                  <a:lnTo>
                    <a:pt x="0" y="3952"/>
                  </a:lnTo>
                  <a:lnTo>
                    <a:pt x="0" y="4157"/>
                  </a:lnTo>
                  <a:lnTo>
                    <a:pt x="2146" y="4157"/>
                  </a:lnTo>
                  <a:lnTo>
                    <a:pt x="2146" y="5233"/>
                  </a:lnTo>
                  <a:lnTo>
                    <a:pt x="0" y="5233"/>
                  </a:lnTo>
                  <a:lnTo>
                    <a:pt x="0" y="5435"/>
                  </a:lnTo>
                  <a:lnTo>
                    <a:pt x="1077" y="5974"/>
                  </a:lnTo>
                  <a:lnTo>
                    <a:pt x="1077" y="7382"/>
                  </a:lnTo>
                  <a:lnTo>
                    <a:pt x="2153" y="7382"/>
                  </a:lnTo>
                  <a:lnTo>
                    <a:pt x="2153" y="6310"/>
                  </a:lnTo>
                  <a:lnTo>
                    <a:pt x="3229" y="6310"/>
                  </a:lnTo>
                  <a:lnTo>
                    <a:pt x="3229" y="8459"/>
                  </a:lnTo>
                  <a:lnTo>
                    <a:pt x="2153" y="8459"/>
                  </a:lnTo>
                  <a:lnTo>
                    <a:pt x="2153" y="8769"/>
                  </a:lnTo>
                  <a:lnTo>
                    <a:pt x="2795" y="9415"/>
                  </a:lnTo>
                  <a:lnTo>
                    <a:pt x="4298" y="8660"/>
                  </a:lnTo>
                  <a:lnTo>
                    <a:pt x="4298" y="5233"/>
                  </a:lnTo>
                  <a:lnTo>
                    <a:pt x="3222" y="5233"/>
                  </a:lnTo>
                  <a:lnTo>
                    <a:pt x="3222" y="4157"/>
                  </a:lnTo>
                  <a:lnTo>
                    <a:pt x="4298" y="4157"/>
                  </a:lnTo>
                  <a:lnTo>
                    <a:pt x="4298" y="678"/>
                  </a:lnTo>
                  <a:lnTo>
                    <a:pt x="3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>
              <a:extLst>
                <a:ext uri="{FF2B5EF4-FFF2-40B4-BE49-F238E27FC236}">
                  <a16:creationId xmlns:a16="http://schemas.microsoft.com/office/drawing/2014/main" id="{F06E199F-D625-2E81-72C3-BCEC298372FD}"/>
                </a:ext>
              </a:extLst>
            </p:cNvPr>
            <p:cNvSpPr/>
            <p:nvPr/>
          </p:nvSpPr>
          <p:spPr>
            <a:xfrm>
              <a:off x="5699046" y="1498338"/>
              <a:ext cx="117522" cy="256959"/>
            </a:xfrm>
            <a:custGeom>
              <a:avLst/>
              <a:gdLst/>
              <a:ahLst/>
              <a:cxnLst/>
              <a:rect l="l" t="t" r="r" b="b"/>
              <a:pathLst>
                <a:path w="4306" h="9415" extrusionOk="0">
                  <a:moveTo>
                    <a:pt x="706" y="0"/>
                  </a:moveTo>
                  <a:lnTo>
                    <a:pt x="4" y="674"/>
                  </a:lnTo>
                  <a:lnTo>
                    <a:pt x="4" y="4157"/>
                  </a:lnTo>
                  <a:lnTo>
                    <a:pt x="1080" y="4157"/>
                  </a:lnTo>
                  <a:lnTo>
                    <a:pt x="1080" y="5233"/>
                  </a:lnTo>
                  <a:lnTo>
                    <a:pt x="0" y="5233"/>
                  </a:lnTo>
                  <a:lnTo>
                    <a:pt x="0" y="8660"/>
                  </a:lnTo>
                  <a:lnTo>
                    <a:pt x="1503" y="9415"/>
                  </a:lnTo>
                  <a:lnTo>
                    <a:pt x="2149" y="8769"/>
                  </a:lnTo>
                  <a:lnTo>
                    <a:pt x="2149" y="8459"/>
                  </a:lnTo>
                  <a:lnTo>
                    <a:pt x="1076" y="8459"/>
                  </a:lnTo>
                  <a:lnTo>
                    <a:pt x="1076" y="6310"/>
                  </a:lnTo>
                  <a:lnTo>
                    <a:pt x="2153" y="6310"/>
                  </a:lnTo>
                  <a:lnTo>
                    <a:pt x="2153" y="7382"/>
                  </a:lnTo>
                  <a:lnTo>
                    <a:pt x="3229" y="7382"/>
                  </a:lnTo>
                  <a:lnTo>
                    <a:pt x="3229" y="5974"/>
                  </a:lnTo>
                  <a:lnTo>
                    <a:pt x="4305" y="5435"/>
                  </a:lnTo>
                  <a:lnTo>
                    <a:pt x="4305" y="5233"/>
                  </a:lnTo>
                  <a:lnTo>
                    <a:pt x="2156" y="5233"/>
                  </a:lnTo>
                  <a:lnTo>
                    <a:pt x="2156" y="4157"/>
                  </a:lnTo>
                  <a:lnTo>
                    <a:pt x="4305" y="4157"/>
                  </a:lnTo>
                  <a:lnTo>
                    <a:pt x="4305" y="3952"/>
                  </a:lnTo>
                  <a:lnTo>
                    <a:pt x="3229" y="3416"/>
                  </a:lnTo>
                  <a:lnTo>
                    <a:pt x="3229" y="2008"/>
                  </a:lnTo>
                  <a:lnTo>
                    <a:pt x="2153" y="2008"/>
                  </a:lnTo>
                  <a:lnTo>
                    <a:pt x="2153" y="3084"/>
                  </a:lnTo>
                  <a:lnTo>
                    <a:pt x="1076" y="3084"/>
                  </a:lnTo>
                  <a:lnTo>
                    <a:pt x="1076" y="932"/>
                  </a:lnTo>
                  <a:lnTo>
                    <a:pt x="2153" y="932"/>
                  </a:lnTo>
                  <a:lnTo>
                    <a:pt x="2153" y="33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>
              <a:extLst>
                <a:ext uri="{FF2B5EF4-FFF2-40B4-BE49-F238E27FC236}">
                  <a16:creationId xmlns:a16="http://schemas.microsoft.com/office/drawing/2014/main" id="{F042F83C-B138-07F1-4EE7-9DC7B21559CA}"/>
                </a:ext>
              </a:extLst>
            </p:cNvPr>
            <p:cNvSpPr/>
            <p:nvPr/>
          </p:nvSpPr>
          <p:spPr>
            <a:xfrm>
              <a:off x="5434282" y="1846399"/>
              <a:ext cx="500353" cy="117412"/>
            </a:xfrm>
            <a:custGeom>
              <a:avLst/>
              <a:gdLst/>
              <a:ahLst/>
              <a:cxnLst/>
              <a:rect l="l" t="t" r="r" b="b"/>
              <a:pathLst>
                <a:path w="18333" h="4302" extrusionOk="0">
                  <a:moveTo>
                    <a:pt x="1" y="0"/>
                  </a:moveTo>
                  <a:lnTo>
                    <a:pt x="1" y="2149"/>
                  </a:lnTo>
                  <a:lnTo>
                    <a:pt x="7552" y="2149"/>
                  </a:lnTo>
                  <a:lnTo>
                    <a:pt x="7552" y="3225"/>
                  </a:lnTo>
                  <a:lnTo>
                    <a:pt x="5407" y="3225"/>
                  </a:lnTo>
                  <a:lnTo>
                    <a:pt x="5407" y="4302"/>
                  </a:lnTo>
                  <a:lnTo>
                    <a:pt x="12926" y="4302"/>
                  </a:lnTo>
                  <a:lnTo>
                    <a:pt x="12926" y="3225"/>
                  </a:lnTo>
                  <a:lnTo>
                    <a:pt x="10777" y="3225"/>
                  </a:lnTo>
                  <a:lnTo>
                    <a:pt x="10777" y="2149"/>
                  </a:lnTo>
                  <a:lnTo>
                    <a:pt x="18332" y="2149"/>
                  </a:lnTo>
                  <a:lnTo>
                    <a:pt x="18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>
              <a:extLst>
                <a:ext uri="{FF2B5EF4-FFF2-40B4-BE49-F238E27FC236}">
                  <a16:creationId xmlns:a16="http://schemas.microsoft.com/office/drawing/2014/main" id="{89710276-FED4-A963-A389-C122A3B28241}"/>
                </a:ext>
              </a:extLst>
            </p:cNvPr>
            <p:cNvSpPr/>
            <p:nvPr/>
          </p:nvSpPr>
          <p:spPr>
            <a:xfrm>
              <a:off x="5434200" y="1523747"/>
              <a:ext cx="500326" cy="293285"/>
            </a:xfrm>
            <a:custGeom>
              <a:avLst/>
              <a:gdLst/>
              <a:ahLst/>
              <a:cxnLst/>
              <a:rect l="l" t="t" r="r" b="b"/>
              <a:pathLst>
                <a:path w="18332" h="10746" extrusionOk="0">
                  <a:moveTo>
                    <a:pt x="0" y="1"/>
                  </a:moveTo>
                  <a:lnTo>
                    <a:pt x="0" y="10746"/>
                  </a:lnTo>
                  <a:lnTo>
                    <a:pt x="18332" y="10746"/>
                  </a:lnTo>
                  <a:lnTo>
                    <a:pt x="18332" y="1"/>
                  </a:lnTo>
                  <a:lnTo>
                    <a:pt x="14002" y="1"/>
                  </a:lnTo>
                  <a:lnTo>
                    <a:pt x="14002" y="1818"/>
                  </a:lnTo>
                  <a:lnTo>
                    <a:pt x="15075" y="2358"/>
                  </a:lnTo>
                  <a:lnTo>
                    <a:pt x="15075" y="5170"/>
                  </a:lnTo>
                  <a:lnTo>
                    <a:pt x="14002" y="5710"/>
                  </a:lnTo>
                  <a:lnTo>
                    <a:pt x="14002" y="7528"/>
                  </a:lnTo>
                  <a:lnTo>
                    <a:pt x="12926" y="7528"/>
                  </a:lnTo>
                  <a:lnTo>
                    <a:pt x="12926" y="8286"/>
                  </a:lnTo>
                  <a:lnTo>
                    <a:pt x="11419" y="9790"/>
                  </a:lnTo>
                  <a:lnTo>
                    <a:pt x="9164" y="8660"/>
                  </a:lnTo>
                  <a:lnTo>
                    <a:pt x="6913" y="9790"/>
                  </a:lnTo>
                  <a:lnTo>
                    <a:pt x="5406" y="8286"/>
                  </a:lnTo>
                  <a:lnTo>
                    <a:pt x="5406" y="7528"/>
                  </a:lnTo>
                  <a:lnTo>
                    <a:pt x="4330" y="7528"/>
                  </a:lnTo>
                  <a:lnTo>
                    <a:pt x="4330" y="5710"/>
                  </a:lnTo>
                  <a:lnTo>
                    <a:pt x="3254" y="5170"/>
                  </a:lnTo>
                  <a:lnTo>
                    <a:pt x="3254" y="2358"/>
                  </a:lnTo>
                  <a:lnTo>
                    <a:pt x="4330" y="1818"/>
                  </a:lnTo>
                  <a:lnTo>
                    <a:pt x="4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0">
            <a:extLst>
              <a:ext uri="{FF2B5EF4-FFF2-40B4-BE49-F238E27FC236}">
                <a16:creationId xmlns:a16="http://schemas.microsoft.com/office/drawing/2014/main" id="{E48F5C63-3ECA-FCB5-F677-C58831BB455B}"/>
              </a:ext>
            </a:extLst>
          </p:cNvPr>
          <p:cNvSpPr/>
          <p:nvPr/>
        </p:nvSpPr>
        <p:spPr>
          <a:xfrm>
            <a:off x="5133825" y="162550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14" name="Google Shape;614;p40">
            <a:extLst>
              <a:ext uri="{FF2B5EF4-FFF2-40B4-BE49-F238E27FC236}">
                <a16:creationId xmlns:a16="http://schemas.microsoft.com/office/drawing/2014/main" id="{B3A8F25A-8250-409B-6055-8745D3AB954C}"/>
              </a:ext>
            </a:extLst>
          </p:cNvPr>
          <p:cNvGrpSpPr/>
          <p:nvPr/>
        </p:nvGrpSpPr>
        <p:grpSpPr>
          <a:xfrm>
            <a:off x="5241768" y="1733333"/>
            <a:ext cx="500517" cy="500735"/>
            <a:chOff x="6322543" y="4027370"/>
            <a:chExt cx="500517" cy="500735"/>
          </a:xfrm>
        </p:grpSpPr>
        <p:sp>
          <p:nvSpPr>
            <p:cNvPr id="615" name="Google Shape;615;p40">
              <a:extLst>
                <a:ext uri="{FF2B5EF4-FFF2-40B4-BE49-F238E27FC236}">
                  <a16:creationId xmlns:a16="http://schemas.microsoft.com/office/drawing/2014/main" id="{6E4D607E-D867-EEDA-37FF-21FFC051628C}"/>
                </a:ext>
              </a:extLst>
            </p:cNvPr>
            <p:cNvSpPr/>
            <p:nvPr/>
          </p:nvSpPr>
          <p:spPr>
            <a:xfrm>
              <a:off x="6469895" y="4027370"/>
              <a:ext cx="205622" cy="206604"/>
            </a:xfrm>
            <a:custGeom>
              <a:avLst/>
              <a:gdLst/>
              <a:ahLst/>
              <a:cxnLst/>
              <a:rect l="l" t="t" r="r" b="b"/>
              <a:pathLst>
                <a:path w="7534" h="7570" extrusionOk="0">
                  <a:moveTo>
                    <a:pt x="4305" y="3268"/>
                  </a:moveTo>
                  <a:lnTo>
                    <a:pt x="4305" y="4348"/>
                  </a:lnTo>
                  <a:lnTo>
                    <a:pt x="3229" y="4348"/>
                  </a:lnTo>
                  <a:lnTo>
                    <a:pt x="3229" y="3268"/>
                  </a:lnTo>
                  <a:close/>
                  <a:moveTo>
                    <a:pt x="2153" y="0"/>
                  </a:moveTo>
                  <a:lnTo>
                    <a:pt x="2153" y="1077"/>
                  </a:lnTo>
                  <a:lnTo>
                    <a:pt x="1076" y="1077"/>
                  </a:lnTo>
                  <a:lnTo>
                    <a:pt x="1076" y="2188"/>
                  </a:lnTo>
                  <a:lnTo>
                    <a:pt x="0" y="2188"/>
                  </a:lnTo>
                  <a:lnTo>
                    <a:pt x="0" y="3264"/>
                  </a:lnTo>
                  <a:lnTo>
                    <a:pt x="1076" y="3264"/>
                  </a:lnTo>
                  <a:lnTo>
                    <a:pt x="1076" y="4341"/>
                  </a:lnTo>
                  <a:lnTo>
                    <a:pt x="0" y="4341"/>
                  </a:lnTo>
                  <a:lnTo>
                    <a:pt x="0" y="5417"/>
                  </a:lnTo>
                  <a:lnTo>
                    <a:pt x="1076" y="5417"/>
                  </a:lnTo>
                  <a:lnTo>
                    <a:pt x="1076" y="6493"/>
                  </a:lnTo>
                  <a:lnTo>
                    <a:pt x="2153" y="6493"/>
                  </a:lnTo>
                  <a:lnTo>
                    <a:pt x="2153" y="7570"/>
                  </a:lnTo>
                  <a:lnTo>
                    <a:pt x="3229" y="7570"/>
                  </a:lnTo>
                  <a:lnTo>
                    <a:pt x="3229" y="6493"/>
                  </a:lnTo>
                  <a:lnTo>
                    <a:pt x="4305" y="6493"/>
                  </a:lnTo>
                  <a:lnTo>
                    <a:pt x="4305" y="7570"/>
                  </a:lnTo>
                  <a:lnTo>
                    <a:pt x="5381" y="7570"/>
                  </a:lnTo>
                  <a:lnTo>
                    <a:pt x="5381" y="6493"/>
                  </a:lnTo>
                  <a:lnTo>
                    <a:pt x="6458" y="6493"/>
                  </a:lnTo>
                  <a:lnTo>
                    <a:pt x="6458" y="5417"/>
                  </a:lnTo>
                  <a:lnTo>
                    <a:pt x="7534" y="5417"/>
                  </a:lnTo>
                  <a:lnTo>
                    <a:pt x="7534" y="4341"/>
                  </a:lnTo>
                  <a:lnTo>
                    <a:pt x="6458" y="4341"/>
                  </a:lnTo>
                  <a:lnTo>
                    <a:pt x="6458" y="3264"/>
                  </a:lnTo>
                  <a:lnTo>
                    <a:pt x="7534" y="3264"/>
                  </a:lnTo>
                  <a:lnTo>
                    <a:pt x="7534" y="2188"/>
                  </a:lnTo>
                  <a:lnTo>
                    <a:pt x="6458" y="2188"/>
                  </a:lnTo>
                  <a:lnTo>
                    <a:pt x="6458" y="1077"/>
                  </a:lnTo>
                  <a:lnTo>
                    <a:pt x="5381" y="1077"/>
                  </a:lnTo>
                  <a:lnTo>
                    <a:pt x="5381" y="0"/>
                  </a:lnTo>
                  <a:lnTo>
                    <a:pt x="4305" y="0"/>
                  </a:lnTo>
                  <a:lnTo>
                    <a:pt x="4305" y="1077"/>
                  </a:lnTo>
                  <a:lnTo>
                    <a:pt x="3229" y="1077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>
              <a:extLst>
                <a:ext uri="{FF2B5EF4-FFF2-40B4-BE49-F238E27FC236}">
                  <a16:creationId xmlns:a16="http://schemas.microsoft.com/office/drawing/2014/main" id="{686428AF-C2AE-ECB7-D9BD-8DD69055109E}"/>
                </a:ext>
              </a:extLst>
            </p:cNvPr>
            <p:cNvSpPr/>
            <p:nvPr/>
          </p:nvSpPr>
          <p:spPr>
            <a:xfrm>
              <a:off x="6322543" y="4189924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0" y="1"/>
                  </a:moveTo>
                  <a:lnTo>
                    <a:pt x="0" y="2686"/>
                  </a:lnTo>
                  <a:lnTo>
                    <a:pt x="2184" y="2686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>
              <a:extLst>
                <a:ext uri="{FF2B5EF4-FFF2-40B4-BE49-F238E27FC236}">
                  <a16:creationId xmlns:a16="http://schemas.microsoft.com/office/drawing/2014/main" id="{E11C4972-7637-5168-DB3F-B589CEFD6EA0}"/>
                </a:ext>
              </a:extLst>
            </p:cNvPr>
            <p:cNvSpPr/>
            <p:nvPr/>
          </p:nvSpPr>
          <p:spPr>
            <a:xfrm>
              <a:off x="6322543" y="4087359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0" y="1"/>
                  </a:moveTo>
                  <a:lnTo>
                    <a:pt x="0" y="2686"/>
                  </a:lnTo>
                  <a:lnTo>
                    <a:pt x="2184" y="2686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>
              <a:extLst>
                <a:ext uri="{FF2B5EF4-FFF2-40B4-BE49-F238E27FC236}">
                  <a16:creationId xmlns:a16="http://schemas.microsoft.com/office/drawing/2014/main" id="{23AAC843-77BC-873F-6F5A-5DB0DD754D29}"/>
                </a:ext>
              </a:extLst>
            </p:cNvPr>
            <p:cNvSpPr/>
            <p:nvPr/>
          </p:nvSpPr>
          <p:spPr>
            <a:xfrm>
              <a:off x="6322625" y="4281900"/>
              <a:ext cx="235589" cy="157396"/>
            </a:xfrm>
            <a:custGeom>
              <a:avLst/>
              <a:gdLst/>
              <a:ahLst/>
              <a:cxnLst/>
              <a:rect l="l" t="t" r="r" b="b"/>
              <a:pathLst>
                <a:path w="8632" h="5767" extrusionOk="0">
                  <a:moveTo>
                    <a:pt x="7231" y="1"/>
                  </a:moveTo>
                  <a:lnTo>
                    <a:pt x="5703" y="1515"/>
                  </a:lnTo>
                  <a:lnTo>
                    <a:pt x="7397" y="3208"/>
                  </a:lnTo>
                  <a:lnTo>
                    <a:pt x="6638" y="3967"/>
                  </a:lnTo>
                  <a:lnTo>
                    <a:pt x="3067" y="392"/>
                  </a:lnTo>
                  <a:lnTo>
                    <a:pt x="1" y="392"/>
                  </a:lnTo>
                  <a:lnTo>
                    <a:pt x="1" y="1342"/>
                  </a:lnTo>
                  <a:lnTo>
                    <a:pt x="3783" y="5767"/>
                  </a:lnTo>
                  <a:lnTo>
                    <a:pt x="8632" y="5767"/>
                  </a:lnTo>
                  <a:lnTo>
                    <a:pt x="8632" y="1402"/>
                  </a:lnTo>
                  <a:lnTo>
                    <a:pt x="72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>
              <a:extLst>
                <a:ext uri="{FF2B5EF4-FFF2-40B4-BE49-F238E27FC236}">
                  <a16:creationId xmlns:a16="http://schemas.microsoft.com/office/drawing/2014/main" id="{6CE99FD4-CB23-572F-D370-12952B6ABBDC}"/>
                </a:ext>
              </a:extLst>
            </p:cNvPr>
            <p:cNvSpPr/>
            <p:nvPr/>
          </p:nvSpPr>
          <p:spPr>
            <a:xfrm>
              <a:off x="6646505" y="4214679"/>
              <a:ext cx="87472" cy="87855"/>
            </a:xfrm>
            <a:custGeom>
              <a:avLst/>
              <a:gdLst/>
              <a:ahLst/>
              <a:cxnLst/>
              <a:rect l="l" t="t" r="r" b="b"/>
              <a:pathLst>
                <a:path w="3205" h="3219" extrusionOk="0">
                  <a:moveTo>
                    <a:pt x="1695" y="1"/>
                  </a:moveTo>
                  <a:lnTo>
                    <a:pt x="1" y="1695"/>
                  </a:lnTo>
                  <a:lnTo>
                    <a:pt x="1518" y="3219"/>
                  </a:lnTo>
                  <a:lnTo>
                    <a:pt x="3205" y="1529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>
              <a:extLst>
                <a:ext uri="{FF2B5EF4-FFF2-40B4-BE49-F238E27FC236}">
                  <a16:creationId xmlns:a16="http://schemas.microsoft.com/office/drawing/2014/main" id="{017DE970-91C8-66C6-FFAB-C46858421554}"/>
                </a:ext>
              </a:extLst>
            </p:cNvPr>
            <p:cNvSpPr/>
            <p:nvPr/>
          </p:nvSpPr>
          <p:spPr>
            <a:xfrm>
              <a:off x="6411326" y="4214679"/>
              <a:ext cx="87582" cy="87855"/>
            </a:xfrm>
            <a:custGeom>
              <a:avLst/>
              <a:gdLst/>
              <a:ahLst/>
              <a:cxnLst/>
              <a:rect l="l" t="t" r="r" b="b"/>
              <a:pathLst>
                <a:path w="3209" h="3219" extrusionOk="0">
                  <a:moveTo>
                    <a:pt x="1514" y="1"/>
                  </a:moveTo>
                  <a:lnTo>
                    <a:pt x="1" y="1529"/>
                  </a:lnTo>
                  <a:lnTo>
                    <a:pt x="1691" y="3219"/>
                  </a:lnTo>
                  <a:lnTo>
                    <a:pt x="3208" y="1698"/>
                  </a:lnTo>
                  <a:lnTo>
                    <a:pt x="15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>
              <a:extLst>
                <a:ext uri="{FF2B5EF4-FFF2-40B4-BE49-F238E27FC236}">
                  <a16:creationId xmlns:a16="http://schemas.microsoft.com/office/drawing/2014/main" id="{BA271F27-F95F-8A07-2F6A-4703847575E7}"/>
                </a:ext>
              </a:extLst>
            </p:cNvPr>
            <p:cNvSpPr/>
            <p:nvPr/>
          </p:nvSpPr>
          <p:spPr>
            <a:xfrm>
              <a:off x="6587472" y="4281818"/>
              <a:ext cx="235589" cy="157287"/>
            </a:xfrm>
            <a:custGeom>
              <a:avLst/>
              <a:gdLst/>
              <a:ahLst/>
              <a:cxnLst/>
              <a:rect l="l" t="t" r="r" b="b"/>
              <a:pathLst>
                <a:path w="8632" h="5763" extrusionOk="0">
                  <a:moveTo>
                    <a:pt x="1405" y="0"/>
                  </a:moveTo>
                  <a:lnTo>
                    <a:pt x="1" y="1401"/>
                  </a:lnTo>
                  <a:lnTo>
                    <a:pt x="1" y="5763"/>
                  </a:lnTo>
                  <a:lnTo>
                    <a:pt x="4849" y="5763"/>
                  </a:lnTo>
                  <a:lnTo>
                    <a:pt x="8632" y="1341"/>
                  </a:lnTo>
                  <a:lnTo>
                    <a:pt x="8632" y="392"/>
                  </a:lnTo>
                  <a:lnTo>
                    <a:pt x="5569" y="392"/>
                  </a:lnTo>
                  <a:lnTo>
                    <a:pt x="1987" y="3970"/>
                  </a:lnTo>
                  <a:lnTo>
                    <a:pt x="1229" y="3211"/>
                  </a:lnTo>
                  <a:lnTo>
                    <a:pt x="2922" y="1518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>
              <a:extLst>
                <a:ext uri="{FF2B5EF4-FFF2-40B4-BE49-F238E27FC236}">
                  <a16:creationId xmlns:a16="http://schemas.microsoft.com/office/drawing/2014/main" id="{9E9959E2-BA74-13D1-348E-64EF58EE4B32}"/>
                </a:ext>
              </a:extLst>
            </p:cNvPr>
            <p:cNvSpPr/>
            <p:nvPr/>
          </p:nvSpPr>
          <p:spPr>
            <a:xfrm>
              <a:off x="6587390" y="4468444"/>
              <a:ext cx="117221" cy="59661"/>
            </a:xfrm>
            <a:custGeom>
              <a:avLst/>
              <a:gdLst/>
              <a:ahLst/>
              <a:cxnLst/>
              <a:rect l="l" t="t" r="r" b="b"/>
              <a:pathLst>
                <a:path w="429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4295" y="2185"/>
                  </a:lnTo>
                  <a:lnTo>
                    <a:pt x="4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>
              <a:extLst>
                <a:ext uri="{FF2B5EF4-FFF2-40B4-BE49-F238E27FC236}">
                  <a16:creationId xmlns:a16="http://schemas.microsoft.com/office/drawing/2014/main" id="{D94A4371-FDCE-FF6C-ACF4-F5FEE4BBF896}"/>
                </a:ext>
              </a:extLst>
            </p:cNvPr>
            <p:cNvSpPr/>
            <p:nvPr/>
          </p:nvSpPr>
          <p:spPr>
            <a:xfrm>
              <a:off x="6440692" y="4468444"/>
              <a:ext cx="117330" cy="59661"/>
            </a:xfrm>
            <a:custGeom>
              <a:avLst/>
              <a:gdLst/>
              <a:ahLst/>
              <a:cxnLst/>
              <a:rect l="l" t="t" r="r" b="b"/>
              <a:pathLst>
                <a:path w="4299" h="2186" extrusionOk="0">
                  <a:moveTo>
                    <a:pt x="1" y="1"/>
                  </a:moveTo>
                  <a:lnTo>
                    <a:pt x="1" y="2185"/>
                  </a:lnTo>
                  <a:lnTo>
                    <a:pt x="4299" y="2185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>
              <a:extLst>
                <a:ext uri="{FF2B5EF4-FFF2-40B4-BE49-F238E27FC236}">
                  <a16:creationId xmlns:a16="http://schemas.microsoft.com/office/drawing/2014/main" id="{C7E4FFAE-DDB1-44B3-4ED0-D70865AD7333}"/>
                </a:ext>
              </a:extLst>
            </p:cNvPr>
            <p:cNvSpPr/>
            <p:nvPr/>
          </p:nvSpPr>
          <p:spPr>
            <a:xfrm>
              <a:off x="6763235" y="4087359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1" y="1"/>
                  </a:moveTo>
                  <a:lnTo>
                    <a:pt x="1" y="2686"/>
                  </a:lnTo>
                  <a:lnTo>
                    <a:pt x="2185" y="2686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>
              <a:extLst>
                <a:ext uri="{FF2B5EF4-FFF2-40B4-BE49-F238E27FC236}">
                  <a16:creationId xmlns:a16="http://schemas.microsoft.com/office/drawing/2014/main" id="{AF030092-1C8A-A94A-2A22-06DAC766E383}"/>
                </a:ext>
              </a:extLst>
            </p:cNvPr>
            <p:cNvSpPr/>
            <p:nvPr/>
          </p:nvSpPr>
          <p:spPr>
            <a:xfrm>
              <a:off x="6763235" y="4189924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1" y="1"/>
                  </a:moveTo>
                  <a:lnTo>
                    <a:pt x="1" y="2686"/>
                  </a:lnTo>
                  <a:lnTo>
                    <a:pt x="2185" y="2686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632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CA455F1B-E25E-491F-B290-390DBB959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F2B6D9F3-19A7-D7E3-21E8-13995C07D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Conclusões</a:t>
            </a:r>
          </a:p>
        </p:txBody>
      </p:sp>
      <p:sp>
        <p:nvSpPr>
          <p:cNvPr id="605" name="Google Shape;605;p40">
            <a:extLst>
              <a:ext uri="{FF2B5EF4-FFF2-40B4-BE49-F238E27FC236}">
                <a16:creationId xmlns:a16="http://schemas.microsoft.com/office/drawing/2014/main" id="{745ADE7D-9F8D-3691-B9CE-A0CC85372AE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44487" y="1710574"/>
            <a:ext cx="5644518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9" name="Google Shape;605;p40">
            <a:extLst>
              <a:ext uri="{FF2B5EF4-FFF2-40B4-BE49-F238E27FC236}">
                <a16:creationId xmlns:a16="http://schemas.microsoft.com/office/drawing/2014/main" id="{A877A26F-2C92-34EC-84E4-D3B9310B3194}"/>
              </a:ext>
            </a:extLst>
          </p:cNvPr>
          <p:cNvSpPr txBox="1">
            <a:spLocks/>
          </p:cNvSpPr>
          <p:nvPr/>
        </p:nvSpPr>
        <p:spPr>
          <a:xfrm>
            <a:off x="938430" y="856526"/>
            <a:ext cx="7166517" cy="449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>
              <a:lnSpc>
                <a:spcPct val="114999"/>
              </a:lnSpc>
            </a:pPr>
            <a:r>
              <a:rPr lang="en" sz="1200" b="1" dirty="0">
                <a:latin typeface="Arial"/>
              </a:rPr>
              <a:t>Preparação dos dados:</a:t>
            </a:r>
            <a:endParaRPr lang="en" sz="1200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dirty="0">
                <a:latin typeface="Arial"/>
              </a:rPr>
              <a:t>Uso de técnicas como data augmentation e balanceamento melhoraram o desempenho;</a:t>
            </a:r>
          </a:p>
          <a:p>
            <a:pPr marL="139700" indent="0">
              <a:lnSpc>
                <a:spcPct val="114999"/>
              </a:lnSpc>
            </a:pPr>
            <a:endParaRPr lang="en" sz="1200" b="1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b="1" dirty="0">
                <a:latin typeface="Arial"/>
              </a:rPr>
              <a:t>Modelo S (modelo criado de raíz):</a:t>
            </a:r>
            <a:r>
              <a:rPr lang="en" sz="1200" dirty="0">
                <a:latin typeface="Arial"/>
              </a:rPr>
              <a:t> </a:t>
            </a:r>
          </a:p>
          <a:p>
            <a:pPr marL="139700" indent="0">
              <a:lnSpc>
                <a:spcPct val="114999"/>
              </a:lnSpc>
            </a:pPr>
            <a:r>
              <a:rPr lang="en" sz="1200" dirty="0">
                <a:latin typeface="Arial"/>
              </a:rPr>
              <a:t>Permitiu mais controlo sobre a arquitetura e os parâmetros mas e</a:t>
            </a:r>
            <a:r>
              <a:rPr lang="en" sz="1200" dirty="0">
                <a:latin typeface="Arial"/>
                <a:cs typeface="Arial"/>
              </a:rPr>
              <a:t>xigiu mais esforço;</a:t>
            </a:r>
          </a:p>
          <a:p>
            <a:pPr marL="311150" indent="-171450">
              <a:lnSpc>
                <a:spcPct val="114999"/>
              </a:lnSpc>
              <a:buFont typeface="Arial"/>
              <a:buChar char="•"/>
            </a:pPr>
            <a:endParaRPr lang="en" sz="1200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b="1" dirty="0">
                <a:latin typeface="Arial"/>
              </a:rPr>
              <a:t>Modelo T (</a:t>
            </a:r>
            <a:r>
              <a:rPr lang="en" sz="1200" b="1" i="1" dirty="0">
                <a:latin typeface="Arial"/>
              </a:rPr>
              <a:t>transfer learning</a:t>
            </a:r>
            <a:r>
              <a:rPr lang="en" sz="1200" b="1" dirty="0">
                <a:latin typeface="Arial"/>
              </a:rPr>
              <a:t>):</a:t>
            </a:r>
            <a:endParaRPr lang="en" sz="1200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dirty="0">
                <a:latin typeface="Arial"/>
              </a:rPr>
              <a:t>A reutilização de redes pré-treinadas acelerou o processo e melhorou o desempenho;</a:t>
            </a:r>
          </a:p>
          <a:p>
            <a:pPr marL="139700" indent="0">
              <a:lnSpc>
                <a:spcPct val="114999"/>
              </a:lnSpc>
            </a:pPr>
            <a:endParaRPr lang="en" sz="1200" b="1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b="1" dirty="0">
                <a:latin typeface="Arial"/>
              </a:rPr>
              <a:t>Otimização com Optuna: </a:t>
            </a:r>
            <a:endParaRPr lang="en" sz="1200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dirty="0">
                <a:latin typeface="Arial"/>
              </a:rPr>
              <a:t>Ajudou na decisão e escolha de alguns parâmetros, porém requeriu muito esforço computacional. Não foi possível testar com todos os parâmetros desejados simultaneamente. </a:t>
            </a:r>
          </a:p>
          <a:p>
            <a:pPr marL="139700" indent="0">
              <a:lnSpc>
                <a:spcPct val="114999"/>
              </a:lnSpc>
            </a:pPr>
            <a:endParaRPr lang="en" sz="1200" b="1" dirty="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en" sz="1200" b="1" dirty="0">
                <a:latin typeface="Arial"/>
              </a:rPr>
              <a:t>Conclusões gerais:</a:t>
            </a:r>
            <a:r>
              <a:rPr lang="en" sz="1200" dirty="0">
                <a:latin typeface="Arial"/>
              </a:rPr>
              <a:t> </a:t>
            </a:r>
          </a:p>
          <a:p>
            <a:pPr marL="139700" indent="0">
              <a:lnSpc>
                <a:spcPct val="114999"/>
              </a:lnSpc>
            </a:pPr>
            <a:r>
              <a:rPr lang="en" sz="1200" i="1" dirty="0">
                <a:latin typeface="Arial"/>
              </a:rPr>
              <a:t>Transfer learning</a:t>
            </a:r>
            <a:r>
              <a:rPr lang="en" sz="1200" dirty="0">
                <a:latin typeface="Arial"/>
              </a:rPr>
              <a:t> é altamente eficaz, especialmente com datasets complexos. No entanto, construir do zero foi importante para compreender melhor o funcionamento das redes neuronais.</a:t>
            </a:r>
            <a:endParaRPr lang="en" sz="1200">
              <a:latin typeface="Arial"/>
            </a:endParaRPr>
          </a:p>
          <a:p>
            <a:pPr marL="139700" indent="0">
              <a:lnSpc>
                <a:spcPct val="114999"/>
              </a:lnSpc>
            </a:pPr>
            <a:r>
              <a:rPr lang="pt-PT" sz="1200" dirty="0">
                <a:latin typeface="Arial"/>
              </a:rPr>
              <a:t>As classes </a:t>
            </a:r>
            <a:r>
              <a:rPr lang="pt-PT" sz="1200" dirty="0" err="1">
                <a:latin typeface="Arial"/>
              </a:rPr>
              <a:t>df</a:t>
            </a:r>
            <a:r>
              <a:rPr lang="pt-PT" sz="1200" dirty="0">
                <a:latin typeface="Arial"/>
              </a:rPr>
              <a:t>, </a:t>
            </a:r>
            <a:r>
              <a:rPr lang="pt-PT" sz="1200" dirty="0" err="1">
                <a:latin typeface="Arial"/>
              </a:rPr>
              <a:t>vasc</a:t>
            </a:r>
            <a:r>
              <a:rPr lang="pt-PT" sz="1200" dirty="0">
                <a:latin typeface="Arial"/>
              </a:rPr>
              <a:t> e </a:t>
            </a:r>
            <a:r>
              <a:rPr lang="pt-PT" sz="1200" dirty="0" err="1">
                <a:latin typeface="Arial"/>
              </a:rPr>
              <a:t>nv</a:t>
            </a:r>
            <a:r>
              <a:rPr lang="pt-PT" sz="1200" dirty="0">
                <a:latin typeface="Arial"/>
              </a:rPr>
              <a:t> foram as mais fáceis de classificar enquanto as </a:t>
            </a:r>
            <a:r>
              <a:rPr lang="pt-PT" sz="1200" dirty="0" err="1">
                <a:latin typeface="Arial"/>
              </a:rPr>
              <a:t>akiec</a:t>
            </a:r>
            <a:r>
              <a:rPr lang="pt-PT" sz="1200" dirty="0">
                <a:latin typeface="Arial"/>
              </a:rPr>
              <a:t>, </a:t>
            </a:r>
            <a:r>
              <a:rPr lang="pt-PT" sz="1200" dirty="0" err="1">
                <a:latin typeface="Arial"/>
              </a:rPr>
              <a:t>bcc</a:t>
            </a:r>
            <a:r>
              <a:rPr lang="pt-PT" sz="1200" dirty="0">
                <a:latin typeface="Arial"/>
              </a:rPr>
              <a:t>, </a:t>
            </a:r>
            <a:r>
              <a:rPr lang="pt-PT" sz="1200" dirty="0" err="1">
                <a:latin typeface="Arial"/>
              </a:rPr>
              <a:t>bkl</a:t>
            </a:r>
            <a:r>
              <a:rPr lang="pt-PT" sz="1200" dirty="0">
                <a:latin typeface="Arial"/>
              </a:rPr>
              <a:t> e mel foram as mais difíceis de classificar principalmente por causa da semelhança visual entre elas.</a:t>
            </a:r>
            <a:endParaRPr lang="en" sz="1200">
              <a:latin typeface="Arial"/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829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CDF60A81-E707-C806-0C9D-E8421E97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7057B4A7-4071-8785-7019-AF1BA1B27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7434" y="2288921"/>
            <a:ext cx="8999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API  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239151" y="2303250"/>
            <a:ext cx="452574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Preparação do Dataset</a:t>
            </a:r>
            <a:endParaRPr sz="3600"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303603" y="710169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cxnSpLocks/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9EECBD7B-9DF2-A4F8-935B-F03379B7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>
            <a:extLst>
              <a:ext uri="{FF2B5EF4-FFF2-40B4-BE49-F238E27FC236}">
                <a16:creationId xmlns:a16="http://schemas.microsoft.com/office/drawing/2014/main" id="{B8CEB8EC-1324-8AA8-1587-9397A5C49126}"/>
              </a:ext>
            </a:extLst>
          </p:cNvPr>
          <p:cNvSpPr/>
          <p:nvPr/>
        </p:nvSpPr>
        <p:spPr>
          <a:xfrm>
            <a:off x="1171500" y="185535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6DF7DF67-E741-5E1D-9239-CC56F4787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Preparação do Dataset</a:t>
            </a:r>
            <a:endParaRPr/>
          </a:p>
        </p:txBody>
      </p:sp>
      <p:sp>
        <p:nvSpPr>
          <p:cNvPr id="605" name="Google Shape;605;p40">
            <a:extLst>
              <a:ext uri="{FF2B5EF4-FFF2-40B4-BE49-F238E27FC236}">
                <a16:creationId xmlns:a16="http://schemas.microsoft.com/office/drawing/2014/main" id="{24D05D45-3EF5-F75F-F243-36CD39C6EDA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07407" y="2270250"/>
            <a:ext cx="5765093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Total de 10 015 imagens de diferentes cancros de pele;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/>
          </a:p>
          <a:p>
            <a:pPr marL="0" lvl="0" indent="0"/>
            <a:r>
              <a:rPr lang="pt-PT"/>
              <a:t>       HAM10000_images_part_1   </a:t>
            </a:r>
            <a:r>
              <a:rPr lang="pt-PT">
                <a:solidFill>
                  <a:schemeClr val="accent1"/>
                </a:solidFill>
              </a:rPr>
              <a:t>(5000 imagens)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0" lvl="0" indent="0"/>
            <a:r>
              <a:rPr lang="pt-PT"/>
              <a:t>       HAM10000_images_part_2   </a:t>
            </a:r>
            <a:r>
              <a:rPr lang="pt-PT">
                <a:solidFill>
                  <a:schemeClr val="accent1"/>
                </a:solidFill>
              </a:rPr>
              <a:t>(5015 imagens)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0" indent="0"/>
            <a:r>
              <a:rPr lang="pt-PT"/>
              <a:t>       HAM10000_metadata</a:t>
            </a:r>
            <a:r>
              <a:rPr lang="pt-PT">
                <a:solidFill>
                  <a:schemeClr val="accent1"/>
                </a:solidFill>
              </a:rPr>
              <a:t> (</a:t>
            </a:r>
            <a:r>
              <a:rPr lang="pt-PT" err="1">
                <a:solidFill>
                  <a:schemeClr val="accent1"/>
                </a:solidFill>
              </a:rPr>
              <a:t>image_id</a:t>
            </a:r>
            <a:r>
              <a:rPr lang="pt-PT">
                <a:solidFill>
                  <a:schemeClr val="accent1"/>
                </a:solidFill>
              </a:rPr>
              <a:t>)</a:t>
            </a:r>
          </a:p>
          <a:p>
            <a:pPr marL="0" lvl="0" indent="0"/>
            <a:endParaRPr lang="pt-PT"/>
          </a:p>
          <a:p>
            <a:pPr marL="0" lvl="0" indent="0"/>
            <a:endParaRPr lang="pt-PT"/>
          </a:p>
          <a:p>
            <a:pPr marL="0" lvl="0" indent="0"/>
            <a:r>
              <a:rPr lang="pt-PT" i="1"/>
              <a:t>Script para fazer o mapeamento das imagens para a respetiva classe </a:t>
            </a:r>
          </a:p>
          <a:p>
            <a:pPr marL="0" lvl="0" indent="0"/>
            <a:endParaRPr lang="pt-PT"/>
          </a:p>
          <a:p>
            <a:pPr marL="0" lvl="0" indent="0"/>
            <a:endParaRPr lang="pt-PT"/>
          </a:p>
          <a:p>
            <a:pPr marL="0" lvl="0" indent="0"/>
            <a:endParaRPr lang="pt-PT"/>
          </a:p>
        </p:txBody>
      </p:sp>
      <p:sp>
        <p:nvSpPr>
          <p:cNvPr id="607" name="Google Shape;607;p40">
            <a:extLst>
              <a:ext uri="{FF2B5EF4-FFF2-40B4-BE49-F238E27FC236}">
                <a16:creationId xmlns:a16="http://schemas.microsoft.com/office/drawing/2014/main" id="{4F14FDFC-8B8F-F506-E3C7-67EA9A4850D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120964" y="1855350"/>
            <a:ext cx="6680136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Dataset Original:  </a:t>
            </a:r>
            <a:r>
              <a:rPr lang="en-GB">
                <a:hlinkClick r:id="rId3"/>
              </a:rPr>
              <a:t>Skin Cancer MNIST: HAM10000</a:t>
            </a:r>
            <a:endParaRPr lang="pt-PT"/>
          </a:p>
        </p:txBody>
      </p:sp>
      <p:grpSp>
        <p:nvGrpSpPr>
          <p:cNvPr id="608" name="Google Shape;608;p40">
            <a:extLst>
              <a:ext uri="{FF2B5EF4-FFF2-40B4-BE49-F238E27FC236}">
                <a16:creationId xmlns:a16="http://schemas.microsoft.com/office/drawing/2014/main" id="{B5513817-9AB9-2972-86C4-3879E175886B}"/>
              </a:ext>
            </a:extLst>
          </p:cNvPr>
          <p:cNvGrpSpPr/>
          <p:nvPr/>
        </p:nvGrpSpPr>
        <p:grpSpPr>
          <a:xfrm>
            <a:off x="1279487" y="1980813"/>
            <a:ext cx="500435" cy="465474"/>
            <a:chOff x="5434200" y="1498338"/>
            <a:chExt cx="500435" cy="465474"/>
          </a:xfrm>
        </p:grpSpPr>
        <p:sp>
          <p:nvSpPr>
            <p:cNvPr id="609" name="Google Shape;609;p40">
              <a:extLst>
                <a:ext uri="{FF2B5EF4-FFF2-40B4-BE49-F238E27FC236}">
                  <a16:creationId xmlns:a16="http://schemas.microsoft.com/office/drawing/2014/main" id="{6DC5BF75-BC1A-BB36-6026-FD770F23657B}"/>
                </a:ext>
              </a:extLst>
            </p:cNvPr>
            <p:cNvSpPr/>
            <p:nvPr/>
          </p:nvSpPr>
          <p:spPr>
            <a:xfrm>
              <a:off x="5552458" y="1498338"/>
              <a:ext cx="117330" cy="256959"/>
            </a:xfrm>
            <a:custGeom>
              <a:avLst/>
              <a:gdLst/>
              <a:ahLst/>
              <a:cxnLst/>
              <a:rect l="l" t="t" r="r" b="b"/>
              <a:pathLst>
                <a:path w="4299" h="9415" extrusionOk="0">
                  <a:moveTo>
                    <a:pt x="3600" y="0"/>
                  </a:moveTo>
                  <a:lnTo>
                    <a:pt x="2153" y="336"/>
                  </a:lnTo>
                  <a:lnTo>
                    <a:pt x="2153" y="932"/>
                  </a:lnTo>
                  <a:lnTo>
                    <a:pt x="3229" y="932"/>
                  </a:lnTo>
                  <a:lnTo>
                    <a:pt x="3229" y="3081"/>
                  </a:lnTo>
                  <a:lnTo>
                    <a:pt x="2153" y="3081"/>
                  </a:lnTo>
                  <a:lnTo>
                    <a:pt x="2153" y="2008"/>
                  </a:lnTo>
                  <a:lnTo>
                    <a:pt x="1077" y="2008"/>
                  </a:lnTo>
                  <a:lnTo>
                    <a:pt x="1077" y="3416"/>
                  </a:lnTo>
                  <a:lnTo>
                    <a:pt x="0" y="3952"/>
                  </a:lnTo>
                  <a:lnTo>
                    <a:pt x="0" y="4157"/>
                  </a:lnTo>
                  <a:lnTo>
                    <a:pt x="2146" y="4157"/>
                  </a:lnTo>
                  <a:lnTo>
                    <a:pt x="2146" y="5233"/>
                  </a:lnTo>
                  <a:lnTo>
                    <a:pt x="0" y="5233"/>
                  </a:lnTo>
                  <a:lnTo>
                    <a:pt x="0" y="5435"/>
                  </a:lnTo>
                  <a:lnTo>
                    <a:pt x="1077" y="5974"/>
                  </a:lnTo>
                  <a:lnTo>
                    <a:pt x="1077" y="7382"/>
                  </a:lnTo>
                  <a:lnTo>
                    <a:pt x="2153" y="7382"/>
                  </a:lnTo>
                  <a:lnTo>
                    <a:pt x="2153" y="6310"/>
                  </a:lnTo>
                  <a:lnTo>
                    <a:pt x="3229" y="6310"/>
                  </a:lnTo>
                  <a:lnTo>
                    <a:pt x="3229" y="8459"/>
                  </a:lnTo>
                  <a:lnTo>
                    <a:pt x="2153" y="8459"/>
                  </a:lnTo>
                  <a:lnTo>
                    <a:pt x="2153" y="8769"/>
                  </a:lnTo>
                  <a:lnTo>
                    <a:pt x="2795" y="9415"/>
                  </a:lnTo>
                  <a:lnTo>
                    <a:pt x="4298" y="8660"/>
                  </a:lnTo>
                  <a:lnTo>
                    <a:pt x="4298" y="5233"/>
                  </a:lnTo>
                  <a:lnTo>
                    <a:pt x="3222" y="5233"/>
                  </a:lnTo>
                  <a:lnTo>
                    <a:pt x="3222" y="4157"/>
                  </a:lnTo>
                  <a:lnTo>
                    <a:pt x="4298" y="4157"/>
                  </a:lnTo>
                  <a:lnTo>
                    <a:pt x="4298" y="678"/>
                  </a:lnTo>
                  <a:lnTo>
                    <a:pt x="3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>
              <a:extLst>
                <a:ext uri="{FF2B5EF4-FFF2-40B4-BE49-F238E27FC236}">
                  <a16:creationId xmlns:a16="http://schemas.microsoft.com/office/drawing/2014/main" id="{02ED17A7-0A8F-8597-1076-84F693E2896B}"/>
                </a:ext>
              </a:extLst>
            </p:cNvPr>
            <p:cNvSpPr/>
            <p:nvPr/>
          </p:nvSpPr>
          <p:spPr>
            <a:xfrm>
              <a:off x="5699046" y="1498338"/>
              <a:ext cx="117522" cy="256959"/>
            </a:xfrm>
            <a:custGeom>
              <a:avLst/>
              <a:gdLst/>
              <a:ahLst/>
              <a:cxnLst/>
              <a:rect l="l" t="t" r="r" b="b"/>
              <a:pathLst>
                <a:path w="4306" h="9415" extrusionOk="0">
                  <a:moveTo>
                    <a:pt x="706" y="0"/>
                  </a:moveTo>
                  <a:lnTo>
                    <a:pt x="4" y="674"/>
                  </a:lnTo>
                  <a:lnTo>
                    <a:pt x="4" y="4157"/>
                  </a:lnTo>
                  <a:lnTo>
                    <a:pt x="1080" y="4157"/>
                  </a:lnTo>
                  <a:lnTo>
                    <a:pt x="1080" y="5233"/>
                  </a:lnTo>
                  <a:lnTo>
                    <a:pt x="0" y="5233"/>
                  </a:lnTo>
                  <a:lnTo>
                    <a:pt x="0" y="8660"/>
                  </a:lnTo>
                  <a:lnTo>
                    <a:pt x="1503" y="9415"/>
                  </a:lnTo>
                  <a:lnTo>
                    <a:pt x="2149" y="8769"/>
                  </a:lnTo>
                  <a:lnTo>
                    <a:pt x="2149" y="8459"/>
                  </a:lnTo>
                  <a:lnTo>
                    <a:pt x="1076" y="8459"/>
                  </a:lnTo>
                  <a:lnTo>
                    <a:pt x="1076" y="6310"/>
                  </a:lnTo>
                  <a:lnTo>
                    <a:pt x="2153" y="6310"/>
                  </a:lnTo>
                  <a:lnTo>
                    <a:pt x="2153" y="7382"/>
                  </a:lnTo>
                  <a:lnTo>
                    <a:pt x="3229" y="7382"/>
                  </a:lnTo>
                  <a:lnTo>
                    <a:pt x="3229" y="5974"/>
                  </a:lnTo>
                  <a:lnTo>
                    <a:pt x="4305" y="5435"/>
                  </a:lnTo>
                  <a:lnTo>
                    <a:pt x="4305" y="5233"/>
                  </a:lnTo>
                  <a:lnTo>
                    <a:pt x="2156" y="5233"/>
                  </a:lnTo>
                  <a:lnTo>
                    <a:pt x="2156" y="4157"/>
                  </a:lnTo>
                  <a:lnTo>
                    <a:pt x="4305" y="4157"/>
                  </a:lnTo>
                  <a:lnTo>
                    <a:pt x="4305" y="3952"/>
                  </a:lnTo>
                  <a:lnTo>
                    <a:pt x="3229" y="3416"/>
                  </a:lnTo>
                  <a:lnTo>
                    <a:pt x="3229" y="2008"/>
                  </a:lnTo>
                  <a:lnTo>
                    <a:pt x="2153" y="2008"/>
                  </a:lnTo>
                  <a:lnTo>
                    <a:pt x="2153" y="3084"/>
                  </a:lnTo>
                  <a:lnTo>
                    <a:pt x="1076" y="3084"/>
                  </a:lnTo>
                  <a:lnTo>
                    <a:pt x="1076" y="932"/>
                  </a:lnTo>
                  <a:lnTo>
                    <a:pt x="2153" y="932"/>
                  </a:lnTo>
                  <a:lnTo>
                    <a:pt x="2153" y="33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>
              <a:extLst>
                <a:ext uri="{FF2B5EF4-FFF2-40B4-BE49-F238E27FC236}">
                  <a16:creationId xmlns:a16="http://schemas.microsoft.com/office/drawing/2014/main" id="{F201E72F-4619-5D60-8254-1279510F16AA}"/>
                </a:ext>
              </a:extLst>
            </p:cNvPr>
            <p:cNvSpPr/>
            <p:nvPr/>
          </p:nvSpPr>
          <p:spPr>
            <a:xfrm>
              <a:off x="5434282" y="1846399"/>
              <a:ext cx="500353" cy="117412"/>
            </a:xfrm>
            <a:custGeom>
              <a:avLst/>
              <a:gdLst/>
              <a:ahLst/>
              <a:cxnLst/>
              <a:rect l="l" t="t" r="r" b="b"/>
              <a:pathLst>
                <a:path w="18333" h="4302" extrusionOk="0">
                  <a:moveTo>
                    <a:pt x="1" y="0"/>
                  </a:moveTo>
                  <a:lnTo>
                    <a:pt x="1" y="2149"/>
                  </a:lnTo>
                  <a:lnTo>
                    <a:pt x="7552" y="2149"/>
                  </a:lnTo>
                  <a:lnTo>
                    <a:pt x="7552" y="3225"/>
                  </a:lnTo>
                  <a:lnTo>
                    <a:pt x="5407" y="3225"/>
                  </a:lnTo>
                  <a:lnTo>
                    <a:pt x="5407" y="4302"/>
                  </a:lnTo>
                  <a:lnTo>
                    <a:pt x="12926" y="4302"/>
                  </a:lnTo>
                  <a:lnTo>
                    <a:pt x="12926" y="3225"/>
                  </a:lnTo>
                  <a:lnTo>
                    <a:pt x="10777" y="3225"/>
                  </a:lnTo>
                  <a:lnTo>
                    <a:pt x="10777" y="2149"/>
                  </a:lnTo>
                  <a:lnTo>
                    <a:pt x="18332" y="2149"/>
                  </a:lnTo>
                  <a:lnTo>
                    <a:pt x="18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>
              <a:extLst>
                <a:ext uri="{FF2B5EF4-FFF2-40B4-BE49-F238E27FC236}">
                  <a16:creationId xmlns:a16="http://schemas.microsoft.com/office/drawing/2014/main" id="{47A6BC3E-3FE6-A106-44CE-D6DE02FF0ABE}"/>
                </a:ext>
              </a:extLst>
            </p:cNvPr>
            <p:cNvSpPr/>
            <p:nvPr/>
          </p:nvSpPr>
          <p:spPr>
            <a:xfrm>
              <a:off x="5434200" y="1523747"/>
              <a:ext cx="500326" cy="293285"/>
            </a:xfrm>
            <a:custGeom>
              <a:avLst/>
              <a:gdLst/>
              <a:ahLst/>
              <a:cxnLst/>
              <a:rect l="l" t="t" r="r" b="b"/>
              <a:pathLst>
                <a:path w="18332" h="10746" extrusionOk="0">
                  <a:moveTo>
                    <a:pt x="0" y="1"/>
                  </a:moveTo>
                  <a:lnTo>
                    <a:pt x="0" y="10746"/>
                  </a:lnTo>
                  <a:lnTo>
                    <a:pt x="18332" y="10746"/>
                  </a:lnTo>
                  <a:lnTo>
                    <a:pt x="18332" y="1"/>
                  </a:lnTo>
                  <a:lnTo>
                    <a:pt x="14002" y="1"/>
                  </a:lnTo>
                  <a:lnTo>
                    <a:pt x="14002" y="1818"/>
                  </a:lnTo>
                  <a:lnTo>
                    <a:pt x="15075" y="2358"/>
                  </a:lnTo>
                  <a:lnTo>
                    <a:pt x="15075" y="5170"/>
                  </a:lnTo>
                  <a:lnTo>
                    <a:pt x="14002" y="5710"/>
                  </a:lnTo>
                  <a:lnTo>
                    <a:pt x="14002" y="7528"/>
                  </a:lnTo>
                  <a:lnTo>
                    <a:pt x="12926" y="7528"/>
                  </a:lnTo>
                  <a:lnTo>
                    <a:pt x="12926" y="8286"/>
                  </a:lnTo>
                  <a:lnTo>
                    <a:pt x="11419" y="9790"/>
                  </a:lnTo>
                  <a:lnTo>
                    <a:pt x="9164" y="8660"/>
                  </a:lnTo>
                  <a:lnTo>
                    <a:pt x="6913" y="9790"/>
                  </a:lnTo>
                  <a:lnTo>
                    <a:pt x="5406" y="8286"/>
                  </a:lnTo>
                  <a:lnTo>
                    <a:pt x="5406" y="7528"/>
                  </a:lnTo>
                  <a:lnTo>
                    <a:pt x="4330" y="7528"/>
                  </a:lnTo>
                  <a:lnTo>
                    <a:pt x="4330" y="5710"/>
                  </a:lnTo>
                  <a:lnTo>
                    <a:pt x="3254" y="5170"/>
                  </a:lnTo>
                  <a:lnTo>
                    <a:pt x="3254" y="2358"/>
                  </a:lnTo>
                  <a:lnTo>
                    <a:pt x="4330" y="1818"/>
                  </a:lnTo>
                  <a:lnTo>
                    <a:pt x="43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áfico 6" descr="Abrir pasta com preenchimento sólido">
            <a:extLst>
              <a:ext uri="{FF2B5EF4-FFF2-40B4-BE49-F238E27FC236}">
                <a16:creationId xmlns:a16="http://schemas.microsoft.com/office/drawing/2014/main" id="{59615DE7-6652-ADF1-5BC9-B08DBB58E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7407" y="2805726"/>
            <a:ext cx="349931" cy="349931"/>
          </a:xfrm>
          <a:prstGeom prst="rect">
            <a:avLst/>
          </a:prstGeom>
        </p:spPr>
      </p:pic>
      <p:pic>
        <p:nvPicPr>
          <p:cNvPr id="8" name="Gráfico 7" descr="Abrir pasta com preenchimento sólido">
            <a:extLst>
              <a:ext uri="{FF2B5EF4-FFF2-40B4-BE49-F238E27FC236}">
                <a16:creationId xmlns:a16="http://schemas.microsoft.com/office/drawing/2014/main" id="{746ACCB7-E314-D8C2-5F54-CA99005E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6823" y="3293918"/>
            <a:ext cx="349931" cy="349931"/>
          </a:xfrm>
          <a:prstGeom prst="rect">
            <a:avLst/>
          </a:prstGeom>
        </p:spPr>
      </p:pic>
      <p:sp>
        <p:nvSpPr>
          <p:cNvPr id="9" name="AutoShape 2" descr="Csv File - CSV File Icon - CleanPNG">
            <a:extLst>
              <a:ext uri="{FF2B5EF4-FFF2-40B4-BE49-F238E27FC236}">
                <a16:creationId xmlns:a16="http://schemas.microsoft.com/office/drawing/2014/main" id="{2FAD2436-EFA7-9D04-8260-B18D88CFC1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052" name="Picture 4" descr="Page 2 | Download Free Csv Icons in PNG &amp; SVG">
            <a:extLst>
              <a:ext uri="{FF2B5EF4-FFF2-40B4-BE49-F238E27FC236}">
                <a16:creationId xmlns:a16="http://schemas.microsoft.com/office/drawing/2014/main" id="{39517A11-ED66-2C11-9AEC-1E546CA8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07" y="3782110"/>
            <a:ext cx="349931" cy="34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Seta: curva ligeira com preenchimento sólido">
            <a:extLst>
              <a:ext uri="{FF2B5EF4-FFF2-40B4-BE49-F238E27FC236}">
                <a16:creationId xmlns:a16="http://schemas.microsoft.com/office/drawing/2014/main" id="{71694452-968D-6794-C3B1-A61AEB77B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623" y="4469875"/>
            <a:ext cx="457200" cy="457200"/>
          </a:xfrm>
          <a:prstGeom prst="rect">
            <a:avLst/>
          </a:prstGeom>
        </p:spPr>
      </p:pic>
      <p:pic>
        <p:nvPicPr>
          <p:cNvPr id="4" name="Imagem 3" descr="Uma imagem com cor-de-rosa&#10;&#10;Os conteúdos gerados por IA podem estar incorretos.">
            <a:extLst>
              <a:ext uri="{FF2B5EF4-FFF2-40B4-BE49-F238E27FC236}">
                <a16:creationId xmlns:a16="http://schemas.microsoft.com/office/drawing/2014/main" id="{7C0725BF-9A60-E3B9-E45A-F8C76045A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948" y="1208004"/>
            <a:ext cx="678779" cy="5090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8B57B6-1278-4622-8B84-93006372B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3372" y="1208004"/>
            <a:ext cx="678779" cy="5090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F0C09C-1973-0B06-F673-64DF2F7CD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8795" y="1208004"/>
            <a:ext cx="678779" cy="509084"/>
          </a:xfrm>
          <a:prstGeom prst="rect">
            <a:avLst/>
          </a:prstGeom>
        </p:spPr>
      </p:pic>
      <p:pic>
        <p:nvPicPr>
          <p:cNvPr id="10" name="Imagem 9" descr="Uma imagem com grande plano, barriga&#10;&#10;Os conteúdos gerados por IA podem estar incorretos.">
            <a:extLst>
              <a:ext uri="{FF2B5EF4-FFF2-40B4-BE49-F238E27FC236}">
                <a16:creationId xmlns:a16="http://schemas.microsoft.com/office/drawing/2014/main" id="{1AADC053-7C36-3C64-9D4B-581FBADDA0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217" y="1208004"/>
            <a:ext cx="678779" cy="509084"/>
          </a:xfrm>
          <a:prstGeom prst="rect">
            <a:avLst/>
          </a:prstGeom>
        </p:spPr>
      </p:pic>
      <p:pic>
        <p:nvPicPr>
          <p:cNvPr id="12" name="Imagem 11" descr="Uma imagem com bolor&#10;&#10;Os conteúdos gerados por IA podem estar incorretos.">
            <a:extLst>
              <a:ext uri="{FF2B5EF4-FFF2-40B4-BE49-F238E27FC236}">
                <a16:creationId xmlns:a16="http://schemas.microsoft.com/office/drawing/2014/main" id="{5CEB3173-839A-A59A-D07E-CC480309C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9638" y="1208004"/>
            <a:ext cx="678779" cy="50908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E8A4358-AD45-AEF3-2960-8FECABF4B6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5059" y="1206790"/>
            <a:ext cx="678778" cy="509084"/>
          </a:xfrm>
          <a:prstGeom prst="rect">
            <a:avLst/>
          </a:prstGeom>
        </p:spPr>
      </p:pic>
      <p:pic>
        <p:nvPicPr>
          <p:cNvPr id="14" name="Imagem 13" descr="Uma imagem com grande plano&#10;&#10;Os conteúdos gerados por IA podem estar incorretos.">
            <a:extLst>
              <a:ext uri="{FF2B5EF4-FFF2-40B4-BE49-F238E27FC236}">
                <a16:creationId xmlns:a16="http://schemas.microsoft.com/office/drawing/2014/main" id="{85BDB0F7-E98C-C013-711E-31AA6BBE1C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0478" y="1206789"/>
            <a:ext cx="678777" cy="5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0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451CD22E-5CB6-1B96-D167-EDF48261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06A73F80-77FF-79D9-4084-EBBBA05FE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Preparação do Dataset</a:t>
            </a:r>
            <a:endParaRPr/>
          </a:p>
        </p:txBody>
      </p:sp>
      <p:sp>
        <p:nvSpPr>
          <p:cNvPr id="9" name="AutoShape 2" descr="Csv File - CSV File Icon - CleanPNG">
            <a:extLst>
              <a:ext uri="{FF2B5EF4-FFF2-40B4-BE49-F238E27FC236}">
                <a16:creationId xmlns:a16="http://schemas.microsoft.com/office/drawing/2014/main" id="{4DB8DC64-351D-486A-3370-875D9020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1" name="Gráfico 10" descr="Seta: curva ligeira com preenchimento sólido">
            <a:extLst>
              <a:ext uri="{FF2B5EF4-FFF2-40B4-BE49-F238E27FC236}">
                <a16:creationId xmlns:a16="http://schemas.microsoft.com/office/drawing/2014/main" id="{BD7B25EF-0859-3E81-6A5C-8C36D49E0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745" y="3175572"/>
            <a:ext cx="364385" cy="364385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12DC2EC-DDA3-7B08-1F46-558C9D8D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4142"/>
              </p:ext>
            </p:extLst>
          </p:nvPr>
        </p:nvGraphicFramePr>
        <p:xfrm>
          <a:off x="1155033" y="1017725"/>
          <a:ext cx="6624401" cy="206387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980869">
                  <a:extLst>
                    <a:ext uri="{9D8B030D-6E8A-4147-A177-3AD203B41FA5}">
                      <a16:colId xmlns:a16="http://schemas.microsoft.com/office/drawing/2014/main" val="605194709"/>
                    </a:ext>
                  </a:extLst>
                </a:gridCol>
                <a:gridCol w="1650007">
                  <a:extLst>
                    <a:ext uri="{9D8B030D-6E8A-4147-A177-3AD203B41FA5}">
                      <a16:colId xmlns:a16="http://schemas.microsoft.com/office/drawing/2014/main" val="1789805101"/>
                    </a:ext>
                  </a:extLst>
                </a:gridCol>
                <a:gridCol w="1993525">
                  <a:extLst>
                    <a:ext uri="{9D8B030D-6E8A-4147-A177-3AD203B41FA5}">
                      <a16:colId xmlns:a16="http://schemas.microsoft.com/office/drawing/2014/main" val="659820590"/>
                    </a:ext>
                  </a:extLst>
                </a:gridCol>
              </a:tblGrid>
              <a:tr h="191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Classe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Nº de imagens inicial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Técnica a aplicar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7587304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Akiec</a:t>
                      </a:r>
                      <a:r>
                        <a:rPr lang="pt-BR" sz="1100" kern="100">
                          <a:effectLst/>
                        </a:rPr>
                        <a:t> 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Carcinoma Espinocelular)</a:t>
                      </a:r>
                      <a:endParaRPr lang="pt-PT" sz="10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327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Oversampling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295762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Bcc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Carcinoma Basocelular)</a:t>
                      </a:r>
                      <a:endParaRPr lang="pt-PT" sz="11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514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Oversampling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535207"/>
                  </a:ext>
                </a:extLst>
              </a:tr>
              <a:tr h="29368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Bkl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Lesão Benigna de Queratinócitos)</a:t>
                      </a:r>
                      <a:endParaRPr lang="pt-PT" sz="11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1099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 -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4532238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Df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Dermatofibroma)</a:t>
                      </a:r>
                      <a:endParaRPr lang="pt-PT" sz="11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115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Oversampling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640230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Mel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Melanoma)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1113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 -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7481453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Nv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 i="1"/>
                        <a:t>Nevus Melanocítico)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6705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Undersampling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161945"/>
                  </a:ext>
                </a:extLst>
              </a:tr>
              <a:tr h="271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Vasc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Lesão Vascular)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142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Oversampling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917132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9B90F5-5D8F-9878-91A3-507CB85E4D04}"/>
              </a:ext>
            </a:extLst>
          </p:cNvPr>
          <p:cNvSpPr txBox="1"/>
          <p:nvPr/>
        </p:nvSpPr>
        <p:spPr>
          <a:xfrm>
            <a:off x="1151606" y="3226960"/>
            <a:ext cx="5403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latin typeface="+mn-lt"/>
                <a:cs typeface="Arial" panose="020B0604020202020204" pitchFamily="34" charset="0"/>
              </a:rPr>
              <a:t>Número de imagens desejadas por classe: </a:t>
            </a:r>
            <a:r>
              <a:rPr lang="pt-PT" sz="1100"/>
              <a:t>até </a:t>
            </a:r>
            <a:r>
              <a:rPr lang="pt-PT" sz="1100">
                <a:latin typeface="+mn-lt"/>
              </a:rPr>
              <a:t>≈ </a:t>
            </a:r>
            <a:r>
              <a:rPr lang="pt-PT" sz="1100">
                <a:latin typeface="+mn-lt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15" name="Google Shape;602;p40">
            <a:extLst>
              <a:ext uri="{FF2B5EF4-FFF2-40B4-BE49-F238E27FC236}">
                <a16:creationId xmlns:a16="http://schemas.microsoft.com/office/drawing/2014/main" id="{0EFFFD78-4C07-5F4E-0FF5-4C2611011D57}"/>
              </a:ext>
            </a:extLst>
          </p:cNvPr>
          <p:cNvSpPr/>
          <p:nvPr/>
        </p:nvSpPr>
        <p:spPr>
          <a:xfrm>
            <a:off x="4572000" y="3631320"/>
            <a:ext cx="4572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Sinal de Subtração 15">
            <a:extLst>
              <a:ext uri="{FF2B5EF4-FFF2-40B4-BE49-F238E27FC236}">
                <a16:creationId xmlns:a16="http://schemas.microsoft.com/office/drawing/2014/main" id="{D26A6B3E-FAB0-5B86-F659-2C497F3294EE}"/>
              </a:ext>
            </a:extLst>
          </p:cNvPr>
          <p:cNvSpPr/>
          <p:nvPr/>
        </p:nvSpPr>
        <p:spPr>
          <a:xfrm>
            <a:off x="4626089" y="3674840"/>
            <a:ext cx="349022" cy="365556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Google Shape;602;p40">
            <a:extLst>
              <a:ext uri="{FF2B5EF4-FFF2-40B4-BE49-F238E27FC236}">
                <a16:creationId xmlns:a16="http://schemas.microsoft.com/office/drawing/2014/main" id="{3CFCCDA9-E667-7930-19AE-4A31123C0B71}"/>
              </a:ext>
            </a:extLst>
          </p:cNvPr>
          <p:cNvSpPr/>
          <p:nvPr/>
        </p:nvSpPr>
        <p:spPr>
          <a:xfrm>
            <a:off x="1172708" y="3629459"/>
            <a:ext cx="4572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Sinal de Adição 17">
            <a:extLst>
              <a:ext uri="{FF2B5EF4-FFF2-40B4-BE49-F238E27FC236}">
                <a16:creationId xmlns:a16="http://schemas.microsoft.com/office/drawing/2014/main" id="{CFA267C7-D755-7657-24BA-DBE6DBF8E7C4}"/>
              </a:ext>
            </a:extLst>
          </p:cNvPr>
          <p:cNvSpPr/>
          <p:nvPr/>
        </p:nvSpPr>
        <p:spPr>
          <a:xfrm>
            <a:off x="1249334" y="3695494"/>
            <a:ext cx="311526" cy="32512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Google Shape;607;p40">
            <a:extLst>
              <a:ext uri="{FF2B5EF4-FFF2-40B4-BE49-F238E27FC236}">
                <a16:creationId xmlns:a16="http://schemas.microsoft.com/office/drawing/2014/main" id="{F4802094-556F-1A73-E7FF-48170D5E27B6}"/>
              </a:ext>
            </a:extLst>
          </p:cNvPr>
          <p:cNvSpPr txBox="1">
            <a:spLocks/>
          </p:cNvSpPr>
          <p:nvPr/>
        </p:nvSpPr>
        <p:spPr>
          <a:xfrm>
            <a:off x="1660741" y="3458665"/>
            <a:ext cx="1515471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pt-PT" sz="1200"/>
              <a:t>Oversampling:</a:t>
            </a:r>
          </a:p>
        </p:txBody>
      </p:sp>
      <p:sp>
        <p:nvSpPr>
          <p:cNvPr id="20" name="Google Shape;607;p40">
            <a:extLst>
              <a:ext uri="{FF2B5EF4-FFF2-40B4-BE49-F238E27FC236}">
                <a16:creationId xmlns:a16="http://schemas.microsoft.com/office/drawing/2014/main" id="{2CEDD76F-9185-5398-078B-68AB4D2D2070}"/>
              </a:ext>
            </a:extLst>
          </p:cNvPr>
          <p:cNvSpPr txBox="1">
            <a:spLocks/>
          </p:cNvSpPr>
          <p:nvPr/>
        </p:nvSpPr>
        <p:spPr>
          <a:xfrm>
            <a:off x="5083289" y="3474424"/>
            <a:ext cx="1515471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pt-PT" sz="1200"/>
              <a:t>Undersampling:</a:t>
            </a:r>
          </a:p>
        </p:txBody>
      </p:sp>
      <p:sp>
        <p:nvSpPr>
          <p:cNvPr id="21" name="Google Shape;605;p40">
            <a:extLst>
              <a:ext uri="{FF2B5EF4-FFF2-40B4-BE49-F238E27FC236}">
                <a16:creationId xmlns:a16="http://schemas.microsoft.com/office/drawing/2014/main" id="{06383824-33B3-FB2F-10E1-4E33A8FC2E6D}"/>
              </a:ext>
            </a:extLst>
          </p:cNvPr>
          <p:cNvSpPr txBox="1">
            <a:spLocks/>
          </p:cNvSpPr>
          <p:nvPr/>
        </p:nvSpPr>
        <p:spPr>
          <a:xfrm>
            <a:off x="1537604" y="3680501"/>
            <a:ext cx="2974726" cy="1156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PT" sz="1100">
                <a:solidFill>
                  <a:schemeClr val="tx2"/>
                </a:solidFill>
                <a:latin typeface="+mn-lt"/>
              </a:rPr>
              <a:t>Data_augmentation</a:t>
            </a:r>
          </a:p>
          <a:p>
            <a:r>
              <a:rPr lang="en-US" sz="1100" err="1">
                <a:latin typeface="+mn-lt"/>
              </a:rPr>
              <a:t>rotation_range</a:t>
            </a:r>
            <a:r>
              <a:rPr lang="en-US" sz="1100">
                <a:latin typeface="+mn-lt"/>
              </a:rPr>
              <a:t>=20</a:t>
            </a:r>
          </a:p>
          <a:p>
            <a:r>
              <a:rPr lang="en-US" sz="1100" err="1">
                <a:latin typeface="+mn-lt"/>
              </a:rPr>
              <a:t>width_shift_range</a:t>
            </a:r>
            <a:r>
              <a:rPr lang="en-US" sz="1100">
                <a:latin typeface="+mn-lt"/>
              </a:rPr>
              <a:t>=0.1</a:t>
            </a:r>
          </a:p>
          <a:p>
            <a:r>
              <a:rPr lang="en-US" sz="1100" err="1">
                <a:latin typeface="+mn-lt"/>
              </a:rPr>
              <a:t>height_shift_range</a:t>
            </a:r>
            <a:r>
              <a:rPr lang="en-US" sz="1100">
                <a:latin typeface="+mn-lt"/>
              </a:rPr>
              <a:t>=0.1</a:t>
            </a:r>
          </a:p>
          <a:p>
            <a:r>
              <a:rPr lang="en-US" sz="1100" err="1">
                <a:latin typeface="+mn-lt"/>
              </a:rPr>
              <a:t>zoom_range</a:t>
            </a:r>
            <a:r>
              <a:rPr lang="en-US" sz="1100">
                <a:latin typeface="+mn-lt"/>
              </a:rPr>
              <a:t>=0.1 </a:t>
            </a:r>
          </a:p>
          <a:p>
            <a:r>
              <a:rPr lang="en-US" sz="1100" err="1">
                <a:latin typeface="+mn-lt"/>
              </a:rPr>
              <a:t>shear_range</a:t>
            </a:r>
            <a:r>
              <a:rPr lang="en-US" sz="1100">
                <a:latin typeface="+mn-lt"/>
              </a:rPr>
              <a:t>=10</a:t>
            </a:r>
          </a:p>
          <a:p>
            <a:r>
              <a:rPr lang="en-US" sz="1100" err="1">
                <a:latin typeface="+mn-lt"/>
              </a:rPr>
              <a:t>horizontal_flip</a:t>
            </a:r>
            <a:r>
              <a:rPr lang="en-US" sz="1100">
                <a:latin typeface="+mn-lt"/>
              </a:rPr>
              <a:t>=True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100">
              <a:latin typeface="+mn-lt"/>
            </a:endParaRPr>
          </a:p>
          <a:p>
            <a:pPr marL="0" indent="0"/>
            <a:endParaRPr lang="pt-PT" sz="1100">
              <a:latin typeface="+mn-lt"/>
            </a:endParaRPr>
          </a:p>
          <a:p>
            <a:pPr marL="0" indent="0"/>
            <a:endParaRPr lang="pt-PT" sz="1000">
              <a:latin typeface="+mn-lt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096470A-7D9A-0BA2-7A1F-1465A57B0700}"/>
              </a:ext>
            </a:extLst>
          </p:cNvPr>
          <p:cNvSpPr txBox="1"/>
          <p:nvPr/>
        </p:nvSpPr>
        <p:spPr>
          <a:xfrm>
            <a:off x="5083289" y="3766410"/>
            <a:ext cx="17572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chemeClr val="tx2"/>
                </a:solidFill>
                <a:latin typeface="+mn-lt"/>
              </a:rPr>
              <a:t>Script</a:t>
            </a:r>
            <a:endParaRPr lang="en-US" sz="1100">
              <a:latin typeface="+mn-lt"/>
            </a:endParaRPr>
          </a:p>
          <a:p>
            <a:r>
              <a:rPr lang="en-US" sz="1100" err="1">
                <a:solidFill>
                  <a:schemeClr val="bg2"/>
                </a:solidFill>
                <a:latin typeface="+mn-lt"/>
              </a:rPr>
              <a:t>Eliminar</a:t>
            </a:r>
            <a:r>
              <a:rPr lang="en-US" sz="1100">
                <a:solidFill>
                  <a:schemeClr val="bg2"/>
                </a:solidFill>
                <a:latin typeface="+mn-lt"/>
              </a:rPr>
              <a:t> </a:t>
            </a:r>
            <a:r>
              <a:rPr lang="en-US" sz="1100" err="1">
                <a:solidFill>
                  <a:schemeClr val="bg2"/>
                </a:solidFill>
                <a:latin typeface="+mn-lt"/>
              </a:rPr>
              <a:t>aleatoriamente</a:t>
            </a:r>
            <a:r>
              <a:rPr lang="en-US" sz="1100">
                <a:solidFill>
                  <a:schemeClr val="bg2"/>
                </a:solidFill>
                <a:latin typeface="+mn-lt"/>
              </a:rPr>
              <a:t> imagens da </a:t>
            </a:r>
            <a:r>
              <a:rPr lang="en-US" sz="1100" err="1">
                <a:solidFill>
                  <a:schemeClr val="bg2"/>
                </a:solidFill>
                <a:latin typeface="+mn-lt"/>
              </a:rPr>
              <a:t>classe</a:t>
            </a:r>
            <a:r>
              <a:rPr lang="en-US" sz="1100">
                <a:solidFill>
                  <a:schemeClr val="bg2"/>
                </a:solidFill>
                <a:latin typeface="+mn-lt"/>
              </a:rPr>
              <a:t> </a:t>
            </a:r>
            <a:r>
              <a:rPr lang="en-US" sz="1100" err="1">
                <a:solidFill>
                  <a:schemeClr val="bg2"/>
                </a:solidFill>
                <a:latin typeface="+mn-lt"/>
              </a:rPr>
              <a:t>até</a:t>
            </a:r>
            <a:r>
              <a:rPr lang="en-US" sz="1100">
                <a:solidFill>
                  <a:schemeClr val="bg2"/>
                </a:solidFill>
                <a:latin typeface="+mn-lt"/>
              </a:rPr>
              <a:t> </a:t>
            </a:r>
            <a:r>
              <a:rPr lang="en-US" sz="1100" err="1">
                <a:solidFill>
                  <a:schemeClr val="bg2"/>
                </a:solidFill>
                <a:latin typeface="+mn-lt"/>
              </a:rPr>
              <a:t>ficar</a:t>
            </a:r>
            <a:r>
              <a:rPr lang="en-US" sz="1100">
                <a:solidFill>
                  <a:schemeClr val="bg2"/>
                </a:solidFill>
                <a:latin typeface="+mn-lt"/>
              </a:rPr>
              <a:t> com 1000 imagens. </a:t>
            </a:r>
          </a:p>
          <a:p>
            <a:endParaRPr lang="en-US" sz="1100">
              <a:solidFill>
                <a:schemeClr val="bg2"/>
              </a:solidFill>
              <a:latin typeface="+mn-lt"/>
            </a:endParaRPr>
          </a:p>
          <a:p>
            <a:endParaRPr lang="pt-PT" sz="110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Imagem 3" descr="Uma imagem com cor-de-rosa&#10;&#10;Os conteúdos gerados por IA podem estar incorretos.">
            <a:extLst>
              <a:ext uri="{FF2B5EF4-FFF2-40B4-BE49-F238E27FC236}">
                <a16:creationId xmlns:a16="http://schemas.microsoft.com/office/drawing/2014/main" id="{E4E1CF0A-C42C-F1E5-2720-1EBFAC54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110" y="1234159"/>
            <a:ext cx="283445" cy="2125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5E8CF22-2D0A-6CEE-D812-6D6BA5979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110" y="1486173"/>
            <a:ext cx="288889" cy="2166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59B24F-1DC2-1236-269D-B47F0C8F3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5122" y="1772367"/>
            <a:ext cx="283445" cy="212584"/>
          </a:xfrm>
          <a:prstGeom prst="rect">
            <a:avLst/>
          </a:prstGeom>
        </p:spPr>
      </p:pic>
      <p:pic>
        <p:nvPicPr>
          <p:cNvPr id="13" name="Imagem 12" descr="Uma imagem com grande plano, barriga&#10;&#10;Os conteúdos gerados por IA podem estar incorretos.">
            <a:extLst>
              <a:ext uri="{FF2B5EF4-FFF2-40B4-BE49-F238E27FC236}">
                <a16:creationId xmlns:a16="http://schemas.microsoft.com/office/drawing/2014/main" id="{E9BCEAA4-CE33-3EEB-E2D9-B3F40D7DB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122" y="2054478"/>
            <a:ext cx="283445" cy="212584"/>
          </a:xfrm>
          <a:prstGeom prst="rect">
            <a:avLst/>
          </a:prstGeom>
        </p:spPr>
      </p:pic>
      <p:pic>
        <p:nvPicPr>
          <p:cNvPr id="22" name="Imagem 21" descr="Uma imagem com bolor&#10;&#10;Os conteúdos gerados por IA podem estar incorretos.">
            <a:extLst>
              <a:ext uri="{FF2B5EF4-FFF2-40B4-BE49-F238E27FC236}">
                <a16:creationId xmlns:a16="http://schemas.microsoft.com/office/drawing/2014/main" id="{6572688D-0A5B-0F39-33AB-3836C2A6B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9110" y="2304455"/>
            <a:ext cx="283445" cy="21258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A060C98-7338-2E14-A222-DC61ACFCF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628" y="2567982"/>
            <a:ext cx="283445" cy="212584"/>
          </a:xfrm>
          <a:prstGeom prst="rect">
            <a:avLst/>
          </a:prstGeom>
        </p:spPr>
      </p:pic>
      <p:pic>
        <p:nvPicPr>
          <p:cNvPr id="27" name="Imagem 26" descr="Uma imagem com grande plano&#10;&#10;Os conteúdos gerados por IA podem estar incorretos.">
            <a:extLst>
              <a:ext uri="{FF2B5EF4-FFF2-40B4-BE49-F238E27FC236}">
                <a16:creationId xmlns:a16="http://schemas.microsoft.com/office/drawing/2014/main" id="{D2DBB747-6556-57CC-0509-62B4D6FEF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9110" y="2840274"/>
            <a:ext cx="278431" cy="2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0490A8A9-AE58-B6D3-6F1B-AB4ABCEE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799BB928-03CA-FFDD-7EA8-E430F7FD2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Preparação do Dataset</a:t>
            </a:r>
            <a:endParaRPr/>
          </a:p>
        </p:txBody>
      </p:sp>
      <p:sp>
        <p:nvSpPr>
          <p:cNvPr id="9" name="AutoShape 2" descr="Csv File - CSV File Icon - CleanPNG">
            <a:extLst>
              <a:ext uri="{FF2B5EF4-FFF2-40B4-BE49-F238E27FC236}">
                <a16:creationId xmlns:a16="http://schemas.microsoft.com/office/drawing/2014/main" id="{BBD43674-2586-15A3-A14B-FC2A54EA4F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1" name="Gráfico 10" descr="Seta: curva ligeira com preenchimento sólido">
            <a:extLst>
              <a:ext uri="{FF2B5EF4-FFF2-40B4-BE49-F238E27FC236}">
                <a16:creationId xmlns:a16="http://schemas.microsoft.com/office/drawing/2014/main" id="{A8FDD9E7-2C5A-E9AF-DE55-B26158437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85" y="3488966"/>
            <a:ext cx="328682" cy="328682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CF116D8-5456-2A37-031D-DAD5461BD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64821"/>
              </p:ext>
            </p:extLst>
          </p:nvPr>
        </p:nvGraphicFramePr>
        <p:xfrm>
          <a:off x="1797862" y="1238011"/>
          <a:ext cx="5434836" cy="1692184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620546">
                  <a:extLst>
                    <a:ext uri="{9D8B030D-6E8A-4147-A177-3AD203B41FA5}">
                      <a16:colId xmlns:a16="http://schemas.microsoft.com/office/drawing/2014/main" val="605194709"/>
                    </a:ext>
                  </a:extLst>
                </a:gridCol>
                <a:gridCol w="2814290">
                  <a:extLst>
                    <a:ext uri="{9D8B030D-6E8A-4147-A177-3AD203B41FA5}">
                      <a16:colId xmlns:a16="http://schemas.microsoft.com/office/drawing/2014/main" val="1789805101"/>
                    </a:ext>
                  </a:extLst>
                </a:gridCol>
              </a:tblGrid>
              <a:tr h="169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Classe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Nº de imagens após balanceamento das classes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7587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Akiec</a:t>
                      </a:r>
                      <a:r>
                        <a:rPr lang="pt-BR" sz="1100" kern="100">
                          <a:effectLst/>
                        </a:rPr>
                        <a:t> 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Carcinoma Espinocelular)</a:t>
                      </a:r>
                      <a:endParaRPr lang="pt-PT" sz="10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978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957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Bcc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Carcinoma Basocelular)</a:t>
                      </a:r>
                      <a:endParaRPr lang="pt-PT" sz="11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991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8535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Bkl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i="0" kern="100">
                          <a:effectLst/>
                        </a:rPr>
                        <a:t>(</a:t>
                      </a:r>
                      <a:r>
                        <a:rPr lang="pt-PT" sz="1000" b="0" i="0"/>
                        <a:t>Lesão Benigna de Queratinócitos)</a:t>
                      </a:r>
                      <a:endParaRPr lang="pt-PT" sz="1100" b="0" i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1099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532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Df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Dermatofibroma)</a:t>
                      </a:r>
                      <a:endParaRPr lang="pt-PT" sz="11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963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40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Mel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Melanoma)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1113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7481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Nv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 i="1"/>
                        <a:t>Nevus Melanocítico)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1000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1161945"/>
                  </a:ext>
                </a:extLst>
              </a:tr>
              <a:tr h="19809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err="1">
                          <a:effectLst/>
                        </a:rPr>
                        <a:t>Vasc</a:t>
                      </a:r>
                      <a:r>
                        <a:rPr lang="pt-BR" sz="1100" kern="100">
                          <a:effectLst/>
                        </a:rPr>
                        <a:t> </a:t>
                      </a:r>
                      <a:r>
                        <a:rPr lang="pt-BR" sz="1000" b="0" kern="100">
                          <a:effectLst/>
                        </a:rPr>
                        <a:t>(</a:t>
                      </a:r>
                      <a:r>
                        <a:rPr lang="pt-PT" sz="1000" b="0"/>
                        <a:t>Lesão Vascular)</a:t>
                      </a:r>
                      <a:endParaRPr lang="pt-PT" sz="1000" b="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>
                          <a:effectLst/>
                        </a:rPr>
                        <a:t>972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91713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F0739C24-0A85-0DA9-98C8-D3AB2BC318F4}"/>
              </a:ext>
            </a:extLst>
          </p:cNvPr>
          <p:cNvSpPr txBox="1"/>
          <p:nvPr/>
        </p:nvSpPr>
        <p:spPr>
          <a:xfrm>
            <a:off x="5221491" y="3002122"/>
            <a:ext cx="1591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Total: </a:t>
            </a:r>
            <a:r>
              <a:rPr lang="pt-PT" sz="1100" b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7116</a:t>
            </a:r>
            <a:r>
              <a:rPr lang="pt-PT" sz="11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pt-PT" sz="110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imagens</a:t>
            </a:r>
          </a:p>
        </p:txBody>
      </p:sp>
      <p:sp>
        <p:nvSpPr>
          <p:cNvPr id="8" name="Google Shape;930;p51">
            <a:extLst>
              <a:ext uri="{FF2B5EF4-FFF2-40B4-BE49-F238E27FC236}">
                <a16:creationId xmlns:a16="http://schemas.microsoft.com/office/drawing/2014/main" id="{5A30E9B8-C756-CD62-FA54-92B53E347809}"/>
              </a:ext>
            </a:extLst>
          </p:cNvPr>
          <p:cNvSpPr/>
          <p:nvPr/>
        </p:nvSpPr>
        <p:spPr>
          <a:xfrm>
            <a:off x="1629419" y="4042467"/>
            <a:ext cx="1526662" cy="3837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Divisão do Dataset</a:t>
            </a:r>
            <a:endParaRPr sz="11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3" name="Google Shape;934;p51">
            <a:extLst>
              <a:ext uri="{FF2B5EF4-FFF2-40B4-BE49-F238E27FC236}">
                <a16:creationId xmlns:a16="http://schemas.microsoft.com/office/drawing/2014/main" id="{38197511-2BE2-8F6C-8363-F6E117D6A78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156081" y="3757411"/>
            <a:ext cx="629102" cy="4804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936;p51">
            <a:extLst>
              <a:ext uri="{FF2B5EF4-FFF2-40B4-BE49-F238E27FC236}">
                <a16:creationId xmlns:a16="http://schemas.microsoft.com/office/drawing/2014/main" id="{F9947708-A541-EA95-E29B-B5978E8F77F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56081" y="4237836"/>
            <a:ext cx="629102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" name="Google Shape;938;p51">
            <a:extLst>
              <a:ext uri="{FF2B5EF4-FFF2-40B4-BE49-F238E27FC236}">
                <a16:creationId xmlns:a16="http://schemas.microsoft.com/office/drawing/2014/main" id="{51949BAB-F454-C750-7C43-1E1D376966E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156081" y="4237837"/>
            <a:ext cx="629102" cy="4804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935;p51">
            <a:extLst>
              <a:ext uri="{FF2B5EF4-FFF2-40B4-BE49-F238E27FC236}">
                <a16:creationId xmlns:a16="http://schemas.microsoft.com/office/drawing/2014/main" id="{02ACA927-5E7D-F565-C91F-16E8F6A1E1B0}"/>
              </a:ext>
            </a:extLst>
          </p:cNvPr>
          <p:cNvSpPr txBox="1"/>
          <p:nvPr/>
        </p:nvSpPr>
        <p:spPr>
          <a:xfrm>
            <a:off x="3785183" y="3597269"/>
            <a:ext cx="1329957" cy="3202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Training set</a:t>
            </a:r>
            <a:endParaRPr sz="12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937;p51">
            <a:extLst>
              <a:ext uri="{FF2B5EF4-FFF2-40B4-BE49-F238E27FC236}">
                <a16:creationId xmlns:a16="http://schemas.microsoft.com/office/drawing/2014/main" id="{73082CEF-81FC-9328-B712-1005AFBE628B}"/>
              </a:ext>
            </a:extLst>
          </p:cNvPr>
          <p:cNvSpPr txBox="1"/>
          <p:nvPr/>
        </p:nvSpPr>
        <p:spPr>
          <a:xfrm>
            <a:off x="3785183" y="4077694"/>
            <a:ext cx="1329957" cy="3202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Validation set</a:t>
            </a:r>
            <a:endParaRPr sz="20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" name="Google Shape;939;p51">
            <a:extLst>
              <a:ext uri="{FF2B5EF4-FFF2-40B4-BE49-F238E27FC236}">
                <a16:creationId xmlns:a16="http://schemas.microsoft.com/office/drawing/2014/main" id="{239C868A-47E0-C9A1-0F0A-7507FA279B0C}"/>
              </a:ext>
            </a:extLst>
          </p:cNvPr>
          <p:cNvSpPr txBox="1"/>
          <p:nvPr/>
        </p:nvSpPr>
        <p:spPr>
          <a:xfrm>
            <a:off x="3785183" y="4558121"/>
            <a:ext cx="1329957" cy="3202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rPr>
              <a:t>Test set</a:t>
            </a:r>
            <a:endParaRPr sz="2000" b="1"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02BC203-0146-C9B8-F8EA-0CD00F5FD367}"/>
              </a:ext>
            </a:extLst>
          </p:cNvPr>
          <p:cNvSpPr txBox="1"/>
          <p:nvPr/>
        </p:nvSpPr>
        <p:spPr>
          <a:xfrm>
            <a:off x="5115140" y="3597269"/>
            <a:ext cx="2117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1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60% </a:t>
            </a:r>
            <a:r>
              <a:rPr lang="pt-PT" sz="110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t>(4276 imagens)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AD50748-7665-650C-3EA7-00AA6CE9B323}"/>
              </a:ext>
            </a:extLst>
          </p:cNvPr>
          <p:cNvSpPr txBox="1"/>
          <p:nvPr/>
        </p:nvSpPr>
        <p:spPr>
          <a:xfrm>
            <a:off x="5115140" y="4073607"/>
            <a:ext cx="2028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1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20% </a:t>
            </a:r>
            <a:r>
              <a:rPr lang="pt-PT" sz="110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t>(1420 imagens)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482BE43-2D5C-4B9F-E4C8-CB3C36887612}"/>
              </a:ext>
            </a:extLst>
          </p:cNvPr>
          <p:cNvSpPr txBox="1"/>
          <p:nvPr/>
        </p:nvSpPr>
        <p:spPr>
          <a:xfrm>
            <a:off x="5115139" y="4552966"/>
            <a:ext cx="1952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pt-PT" sz="11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20% </a:t>
            </a:r>
            <a:r>
              <a:rPr lang="pt-PT" sz="110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t>(1420 imagens) 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08CE9B4-1CAA-D01E-0857-54377B23E6F3}"/>
              </a:ext>
            </a:extLst>
          </p:cNvPr>
          <p:cNvSpPr txBox="1"/>
          <p:nvPr/>
        </p:nvSpPr>
        <p:spPr>
          <a:xfrm>
            <a:off x="1218783" y="3530197"/>
            <a:ext cx="1937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i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Script para dividir o dataset</a:t>
            </a:r>
          </a:p>
        </p:txBody>
      </p:sp>
    </p:spTree>
    <p:extLst>
      <p:ext uri="{BB962C8B-B14F-4D97-AF65-F5344CB8AC3E}">
        <p14:creationId xmlns:p14="http://schemas.microsoft.com/office/powerpoint/2010/main" val="26112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EF594227-5A7E-F208-438E-A821D7F5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BBC15573-FE5F-20AB-0A5F-95B41ADBC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51" y="2303250"/>
            <a:ext cx="452574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Modelo S</a:t>
            </a:r>
            <a:endParaRPr sz="3600"/>
          </a:p>
        </p:txBody>
      </p:sp>
      <p:sp>
        <p:nvSpPr>
          <p:cNvPr id="467" name="Google Shape;467;p36">
            <a:extLst>
              <a:ext uri="{FF2B5EF4-FFF2-40B4-BE49-F238E27FC236}">
                <a16:creationId xmlns:a16="http://schemas.microsoft.com/office/drawing/2014/main" id="{9D7285AF-D55A-3DEA-F776-200D30CBFF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0A648E11-B81A-AFF6-0B55-42046445A2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03603" y="710169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E6CACB35-E701-EED3-A93E-64AE31643D0E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A712E1CE-7604-413B-E482-78304B20EEC1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A17F6DCC-6E55-4970-D891-BDC586BD7478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05281FF8-7B15-08FC-D879-A7092B47D39C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EF5F1F8F-A9CD-EE01-64F6-84D7F5CDEF55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A6FECE57-8D6E-30CF-3135-0CDFB1F3FBC1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19B2C16E-6AF5-A7DC-9F99-00990D08BAE3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0513B9B0-9437-5974-5256-376BE8A6BCA9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5E46626C-7CA0-00D3-FCBB-E4B2C9421F5D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3D1BEBE3-16B3-4E9F-662F-EE22714C33FD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2587FBAC-9B8E-40E4-3007-2187F7358383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0082AB5D-ABF4-4C42-C6AF-228072E8AE67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211E598F-C4D9-7445-3CAE-FD5D1B2BEB6A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867FDD3D-EC3E-148F-36C4-8679FE3C2EB6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446BD20E-A3DC-F4DF-42EC-20FCAFBCA206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A8FB30FB-E825-85C5-E0AF-AF630E1695D9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FC176ED2-565E-F135-5318-6B7840EB290E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CEC652F5-3F4A-2DCA-79C8-2F48BDDED822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CBA233AF-39CD-D37C-ABCB-1F052847367C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47BA96EE-1305-EFBE-5344-7E8EEC145DCB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C50B0D43-4662-DD05-B6BC-C07E47506661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741B72F0-16BA-E63B-78CB-BDE00F0D4D6C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BA60547A-9CEA-DE70-A18E-716F51DBB56F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C1D540CA-C3D5-755E-B39A-BABA1879AD86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456DDC0F-78F6-BD7C-AD16-0496E9F925D6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4DC4635E-612A-51EC-7D75-1ECBDBD58D1A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05F5B4CA-0DEA-C65E-9597-94FA0A0F3B2F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BB769D8D-ED3D-DBE7-A8D4-AEF3F62D6CA2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0CD9F6B1-EAA3-331E-5271-80BFD0428990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A92D002E-C49A-3B68-EE4E-42F7D3D1BF12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88C691EA-1E5A-C38C-989F-3B8C76CBD01D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1B4C62C1-8391-23E4-68BD-F20FB6F8A67D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9CB417F4-0604-C59D-260B-26E11BC33C4A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84780848-C479-36DD-40EA-ECFF4A626D32}"/>
              </a:ext>
            </a:extLst>
          </p:cNvPr>
          <p:cNvCxnSpPr>
            <a:cxnSpLocks/>
            <a:stCxn id="467" idx="3"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BF16E6DE-536A-B444-D335-7C1AB77A8315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2836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E2441AEF-902C-4DBC-9356-8B91258A3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957671E6-F75B-B99B-474E-536B40C83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1ª Abordagem</a:t>
            </a:r>
            <a:endParaRPr/>
          </a:p>
        </p:txBody>
      </p:sp>
      <p:graphicFrame>
        <p:nvGraphicFramePr>
          <p:cNvPr id="998" name="Google Shape;998;p54">
            <a:extLst>
              <a:ext uri="{FF2B5EF4-FFF2-40B4-BE49-F238E27FC236}">
                <a16:creationId xmlns:a16="http://schemas.microsoft.com/office/drawing/2014/main" id="{77B881BC-20C8-537A-13E0-CFED1CB76345}"/>
              </a:ext>
            </a:extLst>
          </p:cNvPr>
          <p:cNvGraphicFramePr/>
          <p:nvPr/>
        </p:nvGraphicFramePr>
        <p:xfrm>
          <a:off x="357509" y="1405528"/>
          <a:ext cx="8133347" cy="1489650"/>
        </p:xfrm>
        <a:graphic>
          <a:graphicData uri="http://schemas.openxmlformats.org/drawingml/2006/table">
            <a:tbl>
              <a:tblPr>
                <a:noFill/>
                <a:tableStyleId>{00B34862-EF14-404A-A8EA-9656FD72CD03}</a:tableStyleId>
              </a:tblPr>
              <a:tblGrid>
                <a:gridCol w="187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7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504">
                  <a:extLst>
                    <a:ext uri="{9D8B030D-6E8A-4147-A177-3AD203B41FA5}">
                      <a16:colId xmlns:a16="http://schemas.microsoft.com/office/drawing/2014/main" val="87743501"/>
                    </a:ext>
                  </a:extLst>
                </a:gridCol>
                <a:gridCol w="1356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06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Data Augmentation</a:t>
                      </a:r>
                      <a:endParaRPr sz="11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Funções de otimização</a:t>
                      </a:r>
                      <a:endParaRPr sz="11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Funções de Loss</a:t>
                      </a:r>
                      <a:endParaRPr sz="11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err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Funções</a:t>
                      </a:r>
                      <a:r>
                        <a:rPr lang="en-GB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 de </a:t>
                      </a:r>
                      <a:r>
                        <a:rPr lang="en-GB" sz="1100" b="1" err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Ativação</a:t>
                      </a:r>
                      <a:endParaRPr sz="11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Métodos de Regularização</a:t>
                      </a:r>
                      <a:endParaRPr sz="1100" b="1">
                        <a:solidFill>
                          <a:schemeClr val="accent5"/>
                        </a:solidFill>
                        <a:latin typeface="+mn-lt"/>
                        <a:ea typeface="Sora"/>
                        <a:cs typeface="Sora"/>
                        <a:sym typeface="S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36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Com Data Augmentation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Sem Data Augmentation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RMSprop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Adam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SGD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b="0" i="0" u="none" strike="noStrike" cap="none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Categorical</a:t>
                      </a:r>
                      <a:r>
                        <a:rPr lang="pt-PT" sz="1100" b="0" i="0" u="none" strike="noStrike" cap="none">
                          <a:solidFill>
                            <a:schemeClr val="bg2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100" b="0" i="0" u="none" strike="noStrike" cap="none" err="1">
                          <a:solidFill>
                            <a:schemeClr val="bg2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Crossentropy</a:t>
                      </a:r>
                      <a:endParaRPr lang="en" sz="1100" b="0" i="0" u="none" strike="noStrike" cap="none">
                        <a:solidFill>
                          <a:schemeClr val="bg2"/>
                        </a:solidFill>
                        <a:effectLst/>
                        <a:latin typeface="Arial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b="0" i="0" u="none" strike="noStrike" cap="none" err="1">
                          <a:solidFill>
                            <a:schemeClr val="bg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KLDivergence</a:t>
                      </a:r>
                      <a:endParaRPr lang="pt-PT" sz="1100" b="0" i="0" u="none" strike="noStrike" cap="none">
                        <a:solidFill>
                          <a:schemeClr val="bg2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MSE</a:t>
                      </a:r>
                      <a:endParaRPr lang="pt-PT" sz="1100" b="0" i="0" u="none" strike="noStrike" cap="none">
                        <a:solidFill>
                          <a:schemeClr val="bg2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GB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ReLU</a:t>
                      </a: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en-GB" sz="1100" i="0" err="1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Softmax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L2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 err="1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Dropout</a:t>
                      </a:r>
                      <a:endParaRPr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998;p54">
            <a:extLst>
              <a:ext uri="{FF2B5EF4-FFF2-40B4-BE49-F238E27FC236}">
                <a16:creationId xmlns:a16="http://schemas.microsoft.com/office/drawing/2014/main" id="{D2770679-2F9F-71B3-C9F0-AD3D67617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053682"/>
              </p:ext>
            </p:extLst>
          </p:nvPr>
        </p:nvGraphicFramePr>
        <p:xfrm>
          <a:off x="3336048" y="3282981"/>
          <a:ext cx="2471904" cy="1682436"/>
        </p:xfrm>
        <a:graphic>
          <a:graphicData uri="http://schemas.openxmlformats.org/drawingml/2006/table">
            <a:tbl>
              <a:tblPr>
                <a:noFill/>
                <a:tableStyleId>{00B34862-EF14-404A-A8EA-9656FD72CD03}</a:tableStyleId>
              </a:tblPr>
              <a:tblGrid>
                <a:gridCol w="247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23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accent5"/>
                          </a:solidFill>
                          <a:latin typeface="+mn-lt"/>
                          <a:ea typeface="Sora"/>
                          <a:cs typeface="Sora"/>
                          <a:sym typeface="Sora"/>
                        </a:rPr>
                        <a:t>Avalição dos resultados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816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i="0">
                          <a:solidFill>
                            <a:schemeClr val="bg2"/>
                          </a:solidFill>
                          <a:latin typeface="+mn-lt"/>
                          <a:ea typeface="Lato"/>
                          <a:cs typeface="Lato"/>
                          <a:sym typeface="Lato"/>
                        </a:rPr>
                        <a:t>F1-Score</a:t>
                      </a:r>
                      <a:endParaRPr lang="pt-PT">
                        <a:sym typeface="Lato"/>
                      </a:endParaRPr>
                    </a:p>
                    <a:p>
                      <a:pPr marL="457200" lvl="0" indent="-3175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343D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b="0" i="0" u="none" strike="noStrike" noProof="0">
                          <a:solidFill>
                            <a:schemeClr val="bg2"/>
                          </a:solidFill>
                          <a:latin typeface="Arial"/>
                        </a:rPr>
                        <a:t>Accuracy</a:t>
                      </a:r>
                    </a:p>
                    <a:p>
                      <a:pPr marL="457200" lvl="0" indent="-3175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343D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b="0" i="0" u="none" strike="noStrike" noProof="0">
                          <a:solidFill>
                            <a:schemeClr val="bg2"/>
                          </a:solidFill>
                          <a:latin typeface="Arial"/>
                          <a:ea typeface="Lato"/>
                          <a:cs typeface="Lato"/>
                        </a:rPr>
                        <a:t>Gráficos de curva de Loss e Validation</a:t>
                      </a:r>
                    </a:p>
                    <a:p>
                      <a:pPr marL="457200" lvl="0" indent="-3175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343D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r>
                        <a:rPr lang="pt-PT" sz="1100" b="0" i="0" u="none" strike="noStrike" noProof="0">
                          <a:solidFill>
                            <a:schemeClr val="bg2"/>
                          </a:solidFill>
                          <a:latin typeface="Arial"/>
                          <a:ea typeface="Lato"/>
                          <a:cs typeface="Lato"/>
                        </a:rPr>
                        <a:t>Matriz de Confusão</a:t>
                      </a:r>
                    </a:p>
                    <a:p>
                      <a:pPr marL="457200" lvl="0" indent="-31750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343D"/>
                        </a:buClr>
                        <a:buSzPts val="1400"/>
                        <a:buFont typeface="Wingdings" panose="05000000000000000000" pitchFamily="2" charset="2"/>
                        <a:buChar char="§"/>
                      </a:pPr>
                      <a:endParaRPr lang="pt-PT" sz="1100" i="0">
                        <a:solidFill>
                          <a:schemeClr val="bg2"/>
                        </a:solidFill>
                        <a:latin typeface="+mn-lt"/>
                        <a:ea typeface="Lato"/>
                        <a:cs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952C64C-FC7D-C34B-D883-D217C723996E}"/>
              </a:ext>
            </a:extLst>
          </p:cNvPr>
          <p:cNvSpPr txBox="1"/>
          <p:nvPr/>
        </p:nvSpPr>
        <p:spPr>
          <a:xfrm>
            <a:off x="357509" y="3962473"/>
            <a:ext cx="276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har char="•"/>
            </a:pPr>
            <a:r>
              <a:rPr lang="pt-PT"/>
              <a:t>Testado com 25 épocas</a:t>
            </a:r>
          </a:p>
          <a:p>
            <a:pPr marL="171450" indent="-171450">
              <a:buChar char="•"/>
            </a:pPr>
            <a:r>
              <a:rPr lang="pt-PT" err="1"/>
              <a:t>img_size</a:t>
            </a:r>
            <a:r>
              <a:rPr lang="pt-PT"/>
              <a:t> 150 e </a:t>
            </a:r>
            <a:r>
              <a:rPr lang="pt-PT" err="1"/>
              <a:t>batch</a:t>
            </a:r>
            <a:r>
              <a:rPr lang="pt-PT"/>
              <a:t> </a:t>
            </a:r>
            <a:r>
              <a:rPr lang="pt-PT" err="1"/>
              <a:t>size</a:t>
            </a:r>
            <a:r>
              <a:rPr lang="pt-PT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76605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>
          <a:extLst>
            <a:ext uri="{FF2B5EF4-FFF2-40B4-BE49-F238E27FC236}">
              <a16:creationId xmlns:a16="http://schemas.microsoft.com/office/drawing/2014/main" id="{9161BD6E-5203-BD66-9998-6CDA9E1A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>
            <a:extLst>
              <a:ext uri="{FF2B5EF4-FFF2-40B4-BE49-F238E27FC236}">
                <a16:creationId xmlns:a16="http://schemas.microsoft.com/office/drawing/2014/main" id="{A4D4F034-2305-4C35-BC02-32DE4AAC30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S – 1ª Abordagem : Resultados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4A3B47-B19A-FAE4-A212-6558DF0830D0}"/>
              </a:ext>
            </a:extLst>
          </p:cNvPr>
          <p:cNvSpPr txBox="1"/>
          <p:nvPr/>
        </p:nvSpPr>
        <p:spPr>
          <a:xfrm>
            <a:off x="3028123" y="2571750"/>
            <a:ext cx="1856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>
                <a:solidFill>
                  <a:schemeClr val="bg2"/>
                </a:solidFill>
                <a:ea typeface="Lato"/>
                <a:cs typeface="Lato"/>
                <a:sym typeface="Lato"/>
              </a:rPr>
              <a:t>Por aqui print da tabela com os  resultados</a:t>
            </a:r>
          </a:p>
          <a:p>
            <a:endParaRPr lang="pt-PT" sz="100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CB347EE-01C7-0F5A-714D-B53B61C04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85275"/>
              </p:ext>
            </p:extLst>
          </p:nvPr>
        </p:nvGraphicFramePr>
        <p:xfrm>
          <a:off x="428625" y="1836964"/>
          <a:ext cx="8140358" cy="270055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380150">
                  <a:extLst>
                    <a:ext uri="{9D8B030D-6E8A-4147-A177-3AD203B41FA5}">
                      <a16:colId xmlns:a16="http://schemas.microsoft.com/office/drawing/2014/main" val="1356731543"/>
                    </a:ext>
                  </a:extLst>
                </a:gridCol>
                <a:gridCol w="1775202">
                  <a:extLst>
                    <a:ext uri="{9D8B030D-6E8A-4147-A177-3AD203B41FA5}">
                      <a16:colId xmlns:a16="http://schemas.microsoft.com/office/drawing/2014/main" val="222742719"/>
                    </a:ext>
                  </a:extLst>
                </a:gridCol>
                <a:gridCol w="1062387">
                  <a:extLst>
                    <a:ext uri="{9D8B030D-6E8A-4147-A177-3AD203B41FA5}">
                      <a16:colId xmlns:a16="http://schemas.microsoft.com/office/drawing/2014/main" val="1485769931"/>
                    </a:ext>
                  </a:extLst>
                </a:gridCol>
                <a:gridCol w="1011494">
                  <a:extLst>
                    <a:ext uri="{9D8B030D-6E8A-4147-A177-3AD203B41FA5}">
                      <a16:colId xmlns:a16="http://schemas.microsoft.com/office/drawing/2014/main" val="1821295967"/>
                    </a:ext>
                  </a:extLst>
                </a:gridCol>
                <a:gridCol w="1514060">
                  <a:extLst>
                    <a:ext uri="{9D8B030D-6E8A-4147-A177-3AD203B41FA5}">
                      <a16:colId xmlns:a16="http://schemas.microsoft.com/office/drawing/2014/main" val="2311092139"/>
                    </a:ext>
                  </a:extLst>
                </a:gridCol>
                <a:gridCol w="1397065">
                  <a:extLst>
                    <a:ext uri="{9D8B030D-6E8A-4147-A177-3AD203B41FA5}">
                      <a16:colId xmlns:a16="http://schemas.microsoft.com/office/drawing/2014/main" val="3518095761"/>
                    </a:ext>
                  </a:extLst>
                </a:gridCol>
              </a:tblGrid>
              <a:tr h="430480"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Função de otimização</a:t>
                      </a:r>
                      <a:endParaRPr lang="pt-PT" sz="1000" kern="100">
                        <a:effectLst/>
                        <a:latin typeface="Arial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Função de Loss</a:t>
                      </a:r>
                      <a:endParaRPr lang="pt-PT" sz="100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L2 (0.01)</a:t>
                      </a:r>
                      <a:endParaRPr lang="pt-PT" sz="100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Dropout (0.5)</a:t>
                      </a:r>
                      <a:endParaRPr lang="pt-PT" sz="100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Accuracy  1º modelo</a:t>
                      </a:r>
                      <a:endParaRPr lang="pt-PT" sz="1000" kern="100">
                        <a:effectLst/>
                        <a:latin typeface="Arial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pt-PT" sz="100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kern="100">
                          <a:effectLst/>
                          <a:latin typeface="Arial"/>
                        </a:rPr>
                        <a:t>F1-Score 1º modelo</a:t>
                      </a:r>
                      <a:endParaRPr lang="pt-PT" sz="1000" kern="100">
                        <a:effectLst/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1549885331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Adam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1" kern="100">
                          <a:effectLst/>
                          <a:latin typeface="Arial"/>
                        </a:rPr>
                        <a:t>categorical_crossentropy</a:t>
                      </a:r>
                      <a:endParaRPr lang="pt-PT" sz="1000" b="1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Não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Não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1" kern="100">
                          <a:effectLst/>
                          <a:latin typeface="Arial"/>
                        </a:rPr>
                        <a:t>0.6324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kern="100" dirty="0">
                          <a:effectLst/>
                          <a:latin typeface="Arial"/>
                        </a:rPr>
                        <a:t>0.6341</a:t>
                      </a:r>
                      <a:endParaRPr lang="pt-PT" sz="1000" b="1" dirty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2959443018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Adam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1" kern="100">
                          <a:effectLst/>
                          <a:latin typeface="Arial"/>
                        </a:rPr>
                        <a:t>categorical_crossentropy</a:t>
                      </a:r>
                      <a:endParaRPr lang="pt-PT" sz="1000" b="1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Não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Sim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b="1" kern="100" dirty="0">
                          <a:effectLst/>
                          <a:latin typeface="Arial"/>
                        </a:rPr>
                        <a:t>0.6261</a:t>
                      </a:r>
                      <a:endParaRPr lang="pt-PT" sz="1000" b="1" kern="100" dirty="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00" dirty="0">
                          <a:effectLst/>
                          <a:latin typeface="Arial"/>
                        </a:rPr>
                        <a:t>0.6302</a:t>
                      </a:r>
                      <a:endParaRPr lang="pt-PT" sz="1000" b="1" dirty="0">
                        <a:latin typeface="Arial"/>
                      </a:endParaRPr>
                    </a:p>
                  </a:txBody>
                  <a:tcPr marL="14923" marR="14923" marT="0" marB="0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925220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kern="100">
                          <a:effectLst/>
                          <a:latin typeface="Arial"/>
                        </a:rPr>
                        <a:t>categorical_crossentropy</a:t>
                      </a:r>
                      <a:endParaRPr lang="pt-PT" sz="1000" b="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kern="100">
                          <a:effectLst/>
                          <a:latin typeface="Arial"/>
                        </a:rPr>
                        <a:t>0.5866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00">
                          <a:effectLst/>
                          <a:latin typeface="Arial"/>
                        </a:rPr>
                        <a:t>0.5847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1276084607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Adam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1" kern="100">
                          <a:effectLst/>
                          <a:latin typeface="Arial"/>
                        </a:rPr>
                        <a:t>categorical_crossentropy</a:t>
                      </a:r>
                      <a:endParaRPr lang="pt-PT" sz="1000" b="1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Sim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1" kern="100">
                          <a:effectLst/>
                          <a:latin typeface="Arial"/>
                        </a:rPr>
                        <a:t>Não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1" kern="100">
                          <a:effectLst/>
                          <a:latin typeface="Arial"/>
                        </a:rPr>
                        <a:t>0.5641</a:t>
                      </a:r>
                      <a:endParaRPr lang="pt-PT" sz="1000" b="1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kern="100">
                          <a:effectLst/>
                          <a:latin typeface="Arial"/>
                        </a:rPr>
                        <a:t>0.5521</a:t>
                      </a:r>
                      <a:endParaRPr lang="pt-PT" sz="1000" b="1">
                        <a:latin typeface="Arial"/>
                      </a:endParaRPr>
                    </a:p>
                  </a:txBody>
                  <a:tcPr marL="14923" marR="14923" marT="0" marB="0">
                    <a:solidFill>
                      <a:srgbClr val="FF5C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377660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KLDivergence</a:t>
                      </a:r>
                      <a:endParaRPr lang="pt-PT" sz="1000" b="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kern="100">
                          <a:effectLst/>
                          <a:latin typeface="Arial"/>
                        </a:rPr>
                        <a:t>0.6359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00">
                          <a:effectLst/>
                          <a:latin typeface="Arial"/>
                        </a:rPr>
                        <a:t>0.6293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2769263429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KLDivergence</a:t>
                      </a:r>
                      <a:endParaRPr lang="pt-PT" sz="1000" b="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i="0" u="none" strike="noStrike" kern="100" noProof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0.6373</a:t>
                      </a:r>
                      <a:endParaRPr lang="pt-PT" sz="1000" b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00">
                          <a:effectLst/>
                          <a:latin typeface="Arial"/>
                        </a:rPr>
                        <a:t>0.6233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085315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KLDivergence</a:t>
                      </a:r>
                      <a:endParaRPr lang="pt-PT" sz="1000" b="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kern="100">
                          <a:effectLst/>
                          <a:latin typeface="Arial"/>
                        </a:rPr>
                        <a:t>0.5817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00">
                          <a:effectLst/>
                          <a:latin typeface="Arial"/>
                        </a:rPr>
                        <a:t>0.5779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1844195221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KLDivergence</a:t>
                      </a:r>
                      <a:endParaRPr lang="pt-PT" sz="1000" b="0" kern="100" err="1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kern="100">
                          <a:effectLst/>
                          <a:latin typeface="Arial"/>
                        </a:rPr>
                        <a:t>0.5690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00">
                          <a:effectLst/>
                          <a:latin typeface="Arial"/>
                        </a:rPr>
                        <a:t>0.5588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3667760790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MSE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 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 dirty="0">
                          <a:effectLst/>
                          <a:latin typeface="Arial"/>
                        </a:rPr>
                        <a:t>Não</a:t>
                      </a:r>
                      <a:endParaRPr lang="pt-PT" sz="1000" b="0" kern="100" dirty="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0.6000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0.6006</a:t>
                      </a:r>
                      <a:r>
                        <a:rPr lang="pt-PT" sz="1000" b="0" kern="100">
                          <a:effectLst/>
                          <a:latin typeface="Arial"/>
                        </a:rPr>
                        <a:t> 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4245948079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MSE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0.6183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0.6211</a:t>
                      </a:r>
                      <a:r>
                        <a:rPr lang="pt-PT" sz="1000" b="0" kern="100">
                          <a:effectLst/>
                          <a:latin typeface="Arial"/>
                        </a:rPr>
                        <a:t> 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1504416995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MSE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 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0.6289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0.6295</a:t>
                      </a:r>
                      <a:endParaRPr lang="pt-PT" sz="1000" b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2192222090"/>
                  </a:ext>
                </a:extLst>
              </a:tr>
              <a:tr h="18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Adam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MSE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Sim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000" b="0" kern="100">
                          <a:effectLst/>
                          <a:latin typeface="Arial"/>
                        </a:rPr>
                        <a:t>Não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0.6155</a:t>
                      </a:r>
                      <a:endParaRPr lang="pt-PT" sz="1000" b="0" kern="100">
                        <a:effectLst/>
                        <a:latin typeface="Arial"/>
                        <a:ea typeface="Aptos" panose="020B0004020202020204" pitchFamily="34" charset="0"/>
                        <a:cs typeface="Arial"/>
                      </a:endParaRPr>
                    </a:p>
                  </a:txBody>
                  <a:tcPr marL="14923" marR="1492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0.6120</a:t>
                      </a:r>
                      <a:endParaRPr lang="pt-PT" sz="1000" b="0" dirty="0">
                        <a:latin typeface="Arial"/>
                      </a:endParaRPr>
                    </a:p>
                  </a:txBody>
                  <a:tcPr marL="14923" marR="14923" marT="0" marB="0"/>
                </a:tc>
                <a:extLst>
                  <a:ext uri="{0D108BD9-81ED-4DB2-BD59-A6C34878D82A}">
                    <a16:rowId xmlns:a16="http://schemas.microsoft.com/office/drawing/2014/main" val="1181946352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4107351-83CE-B0D8-3767-0B63DA2A8931}"/>
              </a:ext>
            </a:extLst>
          </p:cNvPr>
          <p:cNvSpPr txBox="1"/>
          <p:nvPr/>
        </p:nvSpPr>
        <p:spPr>
          <a:xfrm>
            <a:off x="3571536" y="1427081"/>
            <a:ext cx="168290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000" b="1">
                <a:solidFill>
                  <a:schemeClr val="bg1">
                    <a:lumMod val="76000"/>
                  </a:schemeClr>
                </a:solidFill>
                <a:latin typeface="+mn-lt"/>
              </a:rPr>
              <a:t>Com Data </a:t>
            </a:r>
            <a:r>
              <a:rPr lang="pt-PT" sz="1000" b="1" err="1">
                <a:solidFill>
                  <a:schemeClr val="bg1">
                    <a:lumMod val="76000"/>
                  </a:schemeClr>
                </a:solidFill>
                <a:latin typeface="+mn-lt"/>
              </a:rPr>
              <a:t>Augmentation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3A8861-2E3A-CD79-E1F0-6B31AA304763}"/>
              </a:ext>
            </a:extLst>
          </p:cNvPr>
          <p:cNvSpPr txBox="1"/>
          <p:nvPr/>
        </p:nvSpPr>
        <p:spPr>
          <a:xfrm>
            <a:off x="3957037" y="1085418"/>
            <a:ext cx="9141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 b="1">
                <a:solidFill>
                  <a:schemeClr val="accent1"/>
                </a:solidFill>
                <a:latin typeface="+mn-lt"/>
              </a:rPr>
              <a:t>Adam</a:t>
            </a:r>
            <a:endParaRPr lang="pt-PT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90399"/>
      </p:ext>
    </p:extLst>
  </p:cSld>
  <p:clrMapOvr>
    <a:masterClrMapping/>
  </p:clrMapOvr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C343D"/>
    </a:dk1>
    <a:lt1>
      <a:srgbClr val="F3F7F8"/>
    </a:lt1>
    <a:dk2>
      <a:srgbClr val="134F5C"/>
    </a:dk2>
    <a:lt2>
      <a:srgbClr val="45818E"/>
    </a:lt2>
    <a:accent1>
      <a:srgbClr val="76A5AF"/>
    </a:accent1>
    <a:accent2>
      <a:srgbClr val="D9EAD3"/>
    </a:accent2>
    <a:accent3>
      <a:srgbClr val="88ADA5"/>
    </a:accent3>
    <a:accent4>
      <a:srgbClr val="F3F3F3"/>
    </a:accent4>
    <a:accent5>
      <a:srgbClr val="FFFFFF"/>
    </a:accent5>
    <a:accent6>
      <a:srgbClr val="FFFFFF"/>
    </a:accent6>
    <a:hlink>
      <a:srgbClr val="0C343D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1674</Words>
  <Application>Microsoft Office PowerPoint</Application>
  <PresentationFormat>Apresentação no Ecrã (16:9)</PresentationFormat>
  <Paragraphs>675</Paragraphs>
  <Slides>29</Slides>
  <Notes>29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8" baseType="lpstr">
      <vt:lpstr>Arial</vt:lpstr>
      <vt:lpstr>Open Sans</vt:lpstr>
      <vt:lpstr>Lato Light</vt:lpstr>
      <vt:lpstr>Lato</vt:lpstr>
      <vt:lpstr>Calibri</vt:lpstr>
      <vt:lpstr>Aptos</vt:lpstr>
      <vt:lpstr>Sora</vt:lpstr>
      <vt:lpstr>Wingdings</vt:lpstr>
      <vt:lpstr>AI Essentials Workshop by Slidesgo</vt:lpstr>
      <vt:lpstr>Skin Cancer Classification Using Neural Networks</vt:lpstr>
      <vt:lpstr>Agenda</vt:lpstr>
      <vt:lpstr>Preparação do Dataset</vt:lpstr>
      <vt:lpstr>Preparação do Dataset</vt:lpstr>
      <vt:lpstr>Preparação do Dataset</vt:lpstr>
      <vt:lpstr>Preparação do Dataset</vt:lpstr>
      <vt:lpstr>Modelo S</vt:lpstr>
      <vt:lpstr>Modelo S – 1ª Abordagem</vt:lpstr>
      <vt:lpstr>Modelo S – 1ª Abordagem : Resultados</vt:lpstr>
      <vt:lpstr>Gráficos - Adam  </vt:lpstr>
      <vt:lpstr>Modelo S – 1ª Abordagem : Resultados</vt:lpstr>
      <vt:lpstr>Gráficos - RMSProp  </vt:lpstr>
      <vt:lpstr>Modelo S – 1ª Abordagem : Resultados</vt:lpstr>
      <vt:lpstr>Gráficos - SGD  </vt:lpstr>
      <vt:lpstr>Modelo S – 1ª Abordagem : Resultados</vt:lpstr>
      <vt:lpstr>Modelo S – 1ª Abordagem (Conclusões)</vt:lpstr>
      <vt:lpstr>Modelo S – 2ª Abordagem (Optuna) </vt:lpstr>
      <vt:lpstr>Modelo S – Conclusões </vt:lpstr>
      <vt:lpstr>Modelo S – Conclusões </vt:lpstr>
      <vt:lpstr>Modelo T</vt:lpstr>
      <vt:lpstr>Modelo T – 1ª Abordagem</vt:lpstr>
      <vt:lpstr>Modelo T – 1ª Aborgadem: Resultados</vt:lpstr>
      <vt:lpstr>Modelo T – 1ª Aborgadem: Descongelar diferentes camadas</vt:lpstr>
      <vt:lpstr>Modelo T – 1ª Abordagem: Resultado</vt:lpstr>
      <vt:lpstr>Modelo T – 2ª Abordagem</vt:lpstr>
      <vt:lpstr>Modelo T – 2ª Aborgadem: Resultados</vt:lpstr>
      <vt:lpstr>Avaliação de Resultados </vt:lpstr>
      <vt:lpstr>Conclusões</vt:lpstr>
      <vt:lpstr>API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Jéssica Dias Grácio</cp:lastModifiedBy>
  <cp:revision>2</cp:revision>
  <dcterms:modified xsi:type="dcterms:W3CDTF">2025-06-12T12:50:56Z</dcterms:modified>
</cp:coreProperties>
</file>